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2" r:id="rId1"/>
    <p:sldMasterId id="2147483700" r:id="rId2"/>
    <p:sldMasterId id="2147484598" r:id="rId3"/>
    <p:sldMasterId id="2147484668" r:id="rId4"/>
  </p:sldMasterIdLst>
  <p:notesMasterIdLst>
    <p:notesMasterId r:id="rId16"/>
  </p:notesMasterIdLst>
  <p:handoutMasterIdLst>
    <p:handoutMasterId r:id="rId17"/>
  </p:handoutMasterIdLst>
  <p:sldIdLst>
    <p:sldId id="676" r:id="rId5"/>
    <p:sldId id="611" r:id="rId6"/>
    <p:sldId id="670" r:id="rId7"/>
    <p:sldId id="708" r:id="rId8"/>
    <p:sldId id="715" r:id="rId9"/>
    <p:sldId id="697" r:id="rId10"/>
    <p:sldId id="700" r:id="rId11"/>
    <p:sldId id="706" r:id="rId12"/>
    <p:sldId id="701" r:id="rId13"/>
    <p:sldId id="704" r:id="rId14"/>
    <p:sldId id="707" r:id="rId15"/>
  </p:sldIdLst>
  <p:sldSz cx="9144000" cy="6858000" type="screen4x3"/>
  <p:notesSz cx="6834188" cy="997902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43">
          <p15:clr>
            <a:srgbClr val="A4A3A4"/>
          </p15:clr>
        </p15:guide>
        <p15:guide id="2" pos="215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3399"/>
    <a:srgbClr val="FFCCFF"/>
    <a:srgbClr val="3333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95256" autoAdjust="0"/>
  </p:normalViewPr>
  <p:slideViewPr>
    <p:cSldViewPr>
      <p:cViewPr varScale="1">
        <p:scale>
          <a:sx n="82" d="100"/>
          <a:sy n="82" d="100"/>
        </p:scale>
        <p:origin x="1277" y="67"/>
      </p:cViewPr>
      <p:guideLst>
        <p:guide orient="horz" pos="2160"/>
        <p:guide pos="2880"/>
      </p:guideLst>
    </p:cSldViewPr>
  </p:slideViewPr>
  <p:outlineViewPr>
    <p:cViewPr>
      <p:scale>
        <a:sx n="33" d="100"/>
        <a:sy n="33" d="100"/>
      </p:scale>
      <p:origin x="0" y="-4493"/>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2634" y="-72"/>
      </p:cViewPr>
      <p:guideLst>
        <p:guide orient="horz" pos="3143"/>
        <p:guide pos="215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_rels/viewProps.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554038" y="166688"/>
            <a:ext cx="438150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84" tIns="46042" rIns="92084" bIns="46042" numCol="1" anchor="t" anchorCtr="0" compatLnSpc="1">
            <a:prstTxWarp prst="textNoShape">
              <a:avLst/>
            </a:prstTxWarp>
          </a:bodyPr>
          <a:lstStyle>
            <a:lvl1pPr algn="ctr" defTabSz="920750" eaLnBrk="1" hangingPunct="1">
              <a:defRPr sz="1200">
                <a:latin typeface="Tahoma" pitchFamily="34" charset="0"/>
                <a:cs typeface="+mn-cs"/>
              </a:defRPr>
            </a:lvl1pPr>
          </a:lstStyle>
          <a:p>
            <a:pPr>
              <a:defRPr/>
            </a:pPr>
            <a:endParaRPr lang="en-US" altLang="sr-Latn-RS"/>
          </a:p>
        </p:txBody>
      </p:sp>
      <p:sp>
        <p:nvSpPr>
          <p:cNvPr id="21507" name="Rectangle 3"/>
          <p:cNvSpPr>
            <a:spLocks noGrp="1" noChangeArrowheads="1"/>
          </p:cNvSpPr>
          <p:nvPr>
            <p:ph type="dt" sz="quarter" idx="1"/>
          </p:nvPr>
        </p:nvSpPr>
        <p:spPr bwMode="auto">
          <a:xfrm>
            <a:off x="33338" y="9694863"/>
            <a:ext cx="1289050"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84" tIns="0" rIns="92084" bIns="0" numCol="1" anchor="t" anchorCtr="0" compatLnSpc="1">
            <a:prstTxWarp prst="textNoShape">
              <a:avLst/>
            </a:prstTxWarp>
          </a:bodyPr>
          <a:lstStyle>
            <a:lvl1pPr defTabSz="920750" eaLnBrk="1" hangingPunct="1">
              <a:defRPr sz="1200">
                <a:latin typeface="Tahoma" pitchFamily="34" charset="0"/>
                <a:cs typeface="+mn-cs"/>
              </a:defRPr>
            </a:lvl1pPr>
          </a:lstStyle>
          <a:p>
            <a:pPr>
              <a:defRPr/>
            </a:pPr>
            <a:endParaRPr lang="en-US" altLang="sr-Latn-RS"/>
          </a:p>
        </p:txBody>
      </p:sp>
      <p:sp>
        <p:nvSpPr>
          <p:cNvPr id="21508" name="Rectangle 4"/>
          <p:cNvSpPr>
            <a:spLocks noGrp="1" noChangeArrowheads="1"/>
          </p:cNvSpPr>
          <p:nvPr>
            <p:ph type="ftr" sz="quarter" idx="2"/>
          </p:nvPr>
        </p:nvSpPr>
        <p:spPr bwMode="auto">
          <a:xfrm>
            <a:off x="1898650" y="9694863"/>
            <a:ext cx="2962275"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84" tIns="0" rIns="92084" bIns="0" numCol="1" anchor="b" anchorCtr="0" compatLnSpc="1">
            <a:prstTxWarp prst="textNoShape">
              <a:avLst/>
            </a:prstTxWarp>
          </a:bodyPr>
          <a:lstStyle>
            <a:lvl1pPr algn="ctr" defTabSz="920750" eaLnBrk="1" hangingPunct="1">
              <a:defRPr sz="1200">
                <a:latin typeface="Tahoma" pitchFamily="34" charset="0"/>
                <a:cs typeface="+mn-cs"/>
              </a:defRPr>
            </a:lvl1pPr>
          </a:lstStyle>
          <a:p>
            <a:pPr>
              <a:defRPr/>
            </a:pPr>
            <a:endParaRPr lang="en-US" altLang="sr-Latn-RS"/>
          </a:p>
        </p:txBody>
      </p:sp>
      <p:sp>
        <p:nvSpPr>
          <p:cNvPr id="21509" name="Rectangle 5"/>
          <p:cNvSpPr>
            <a:spLocks noGrp="1" noChangeArrowheads="1"/>
          </p:cNvSpPr>
          <p:nvPr>
            <p:ph type="sldNum" sz="quarter" idx="3"/>
          </p:nvPr>
        </p:nvSpPr>
        <p:spPr bwMode="auto">
          <a:xfrm>
            <a:off x="5740400" y="9694863"/>
            <a:ext cx="1060450"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84" tIns="0" rIns="92084" bIns="0" numCol="1" anchor="b" anchorCtr="0" compatLnSpc="1">
            <a:prstTxWarp prst="textNoShape">
              <a:avLst/>
            </a:prstTxWarp>
          </a:bodyPr>
          <a:lstStyle>
            <a:lvl1pPr algn="r" defTabSz="920750" eaLnBrk="1" hangingPunct="1">
              <a:defRPr sz="1200">
                <a:latin typeface="Tahoma" pitchFamily="34" charset="0"/>
              </a:defRPr>
            </a:lvl1pPr>
          </a:lstStyle>
          <a:p>
            <a:fld id="{34FEA851-C566-4F74-8CB3-AAC3A7857C3B}" type="slidenum">
              <a:rPr lang="en-US" altLang="sr-Latn-RS"/>
              <a:pPr/>
              <a:t>‹#›</a:t>
            </a:fld>
            <a:endParaRPr lang="en-US" altLang="sr-Latn-RS"/>
          </a:p>
        </p:txBody>
      </p:sp>
    </p:spTree>
    <p:extLst>
      <p:ext uri="{BB962C8B-B14F-4D97-AF65-F5344CB8AC3E}">
        <p14:creationId xmlns:p14="http://schemas.microsoft.com/office/powerpoint/2010/main" val="3582296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4"/>
          <p:cNvSpPr>
            <a:spLocks noGrp="1" noRot="1" noChangeAspect="1" noChangeArrowheads="1" noTextEdit="1"/>
          </p:cNvSpPr>
          <p:nvPr>
            <p:ph type="sldImg" idx="2"/>
          </p:nvPr>
        </p:nvSpPr>
        <p:spPr bwMode="auto">
          <a:xfrm>
            <a:off x="587375" y="1019175"/>
            <a:ext cx="5738813" cy="43037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835025" y="5572125"/>
            <a:ext cx="5240338" cy="382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84" tIns="46042" rIns="92084" bIns="46042" numCol="1" anchor="t" anchorCtr="0" compatLnSpc="1">
            <a:prstTxWarp prst="textNoShape">
              <a:avLst/>
            </a:prstTxWarp>
          </a:bodyPr>
          <a:lstStyle/>
          <a:p>
            <a:pPr lvl="0"/>
            <a:r>
              <a:rPr lang="en-US" altLang="sr-Latn-RS" noProof="0"/>
              <a:t>Click to edit Master text styles</a:t>
            </a:r>
          </a:p>
          <a:p>
            <a:pPr lvl="1"/>
            <a:r>
              <a:rPr lang="en-US" altLang="sr-Latn-RS" noProof="0"/>
              <a:t>Second level</a:t>
            </a:r>
          </a:p>
          <a:p>
            <a:pPr lvl="2"/>
            <a:r>
              <a:rPr lang="en-US" altLang="sr-Latn-RS" noProof="0"/>
              <a:t>Third level</a:t>
            </a:r>
          </a:p>
          <a:p>
            <a:pPr lvl="3"/>
            <a:r>
              <a:rPr lang="en-US" altLang="sr-Latn-RS" noProof="0"/>
              <a:t>Fourth level</a:t>
            </a:r>
          </a:p>
          <a:p>
            <a:pPr lvl="4"/>
            <a:r>
              <a:rPr lang="en-US" altLang="sr-Latn-RS" noProof="0"/>
              <a:t>Fifth level</a:t>
            </a:r>
          </a:p>
        </p:txBody>
      </p:sp>
      <p:sp>
        <p:nvSpPr>
          <p:cNvPr id="7176" name="Rectangle 8"/>
          <p:cNvSpPr>
            <a:spLocks noGrp="1" noChangeArrowheads="1"/>
          </p:cNvSpPr>
          <p:nvPr>
            <p:ph type="hdr" sz="quarter"/>
          </p:nvPr>
        </p:nvSpPr>
        <p:spPr bwMode="auto">
          <a:xfrm>
            <a:off x="1973263" y="166688"/>
            <a:ext cx="2962275"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84" tIns="46042" rIns="92084" bIns="46042" numCol="1" anchor="t" anchorCtr="0" compatLnSpc="1">
            <a:prstTxWarp prst="textNoShape">
              <a:avLst/>
            </a:prstTxWarp>
          </a:bodyPr>
          <a:lstStyle>
            <a:lvl1pPr algn="ctr" defTabSz="920750" eaLnBrk="1" hangingPunct="1">
              <a:defRPr sz="1200">
                <a:latin typeface="Tahoma" pitchFamily="34" charset="0"/>
                <a:cs typeface="+mn-cs"/>
              </a:defRPr>
            </a:lvl1pPr>
          </a:lstStyle>
          <a:p>
            <a:pPr>
              <a:defRPr/>
            </a:pPr>
            <a:endParaRPr lang="en-US" altLang="sr-Latn-RS"/>
          </a:p>
        </p:txBody>
      </p:sp>
      <p:sp>
        <p:nvSpPr>
          <p:cNvPr id="7179" name="Rectangle 11"/>
          <p:cNvSpPr>
            <a:spLocks noGrp="1" noChangeArrowheads="1"/>
          </p:cNvSpPr>
          <p:nvPr>
            <p:ph type="dt" sz="quarter" idx="1"/>
          </p:nvPr>
        </p:nvSpPr>
        <p:spPr bwMode="auto">
          <a:xfrm>
            <a:off x="33338" y="9694863"/>
            <a:ext cx="1289050"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84" tIns="0" rIns="92084" bIns="0" numCol="1" anchor="t" anchorCtr="0" compatLnSpc="1">
            <a:prstTxWarp prst="textNoShape">
              <a:avLst/>
            </a:prstTxWarp>
          </a:bodyPr>
          <a:lstStyle>
            <a:lvl1pPr defTabSz="920750" eaLnBrk="1" hangingPunct="1">
              <a:defRPr sz="1200">
                <a:latin typeface="Tahoma" pitchFamily="34" charset="0"/>
                <a:cs typeface="+mn-cs"/>
              </a:defRPr>
            </a:lvl1pPr>
          </a:lstStyle>
          <a:p>
            <a:pPr>
              <a:defRPr/>
            </a:pPr>
            <a:endParaRPr lang="en-US" altLang="sr-Latn-RS"/>
          </a:p>
        </p:txBody>
      </p:sp>
      <p:sp>
        <p:nvSpPr>
          <p:cNvPr id="7180" name="Rectangle 12"/>
          <p:cNvSpPr>
            <a:spLocks noChangeArrowheads="1"/>
          </p:cNvSpPr>
          <p:nvPr/>
        </p:nvSpPr>
        <p:spPr bwMode="auto">
          <a:xfrm>
            <a:off x="1898650" y="9694863"/>
            <a:ext cx="2962275"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84" tIns="0" rIns="92084" bIns="0" anchor="b"/>
          <a:lstStyle>
            <a:lvl1pPr defTabSz="920750">
              <a:defRPr sz="2400">
                <a:solidFill>
                  <a:schemeClr val="tx1"/>
                </a:solidFill>
                <a:latin typeface="Times New Roman" pitchFamily="18" charset="0"/>
              </a:defRPr>
            </a:lvl1pPr>
            <a:lvl2pPr marL="461963" defTabSz="920750">
              <a:defRPr sz="2400">
                <a:solidFill>
                  <a:schemeClr val="tx1"/>
                </a:solidFill>
                <a:latin typeface="Times New Roman" pitchFamily="18" charset="0"/>
              </a:defRPr>
            </a:lvl2pPr>
            <a:lvl3pPr marL="920750" defTabSz="920750">
              <a:defRPr sz="2400">
                <a:solidFill>
                  <a:schemeClr val="tx1"/>
                </a:solidFill>
                <a:latin typeface="Times New Roman" pitchFamily="18" charset="0"/>
              </a:defRPr>
            </a:lvl3pPr>
            <a:lvl4pPr marL="1382713" defTabSz="920750">
              <a:defRPr sz="2400">
                <a:solidFill>
                  <a:schemeClr val="tx1"/>
                </a:solidFill>
                <a:latin typeface="Times New Roman" pitchFamily="18" charset="0"/>
              </a:defRPr>
            </a:lvl4pPr>
            <a:lvl5pPr marL="1841500" defTabSz="920750">
              <a:defRPr sz="2400">
                <a:solidFill>
                  <a:schemeClr val="tx1"/>
                </a:solidFill>
                <a:latin typeface="Times New Roman" pitchFamily="18" charset="0"/>
              </a:defRPr>
            </a:lvl5pPr>
            <a:lvl6pPr marL="2298700" defTabSz="920750" fontAlgn="base">
              <a:spcBef>
                <a:spcPct val="0"/>
              </a:spcBef>
              <a:spcAft>
                <a:spcPct val="0"/>
              </a:spcAft>
              <a:defRPr sz="2400">
                <a:solidFill>
                  <a:schemeClr val="tx1"/>
                </a:solidFill>
                <a:latin typeface="Times New Roman" pitchFamily="18" charset="0"/>
              </a:defRPr>
            </a:lvl6pPr>
            <a:lvl7pPr marL="2755900" defTabSz="920750" fontAlgn="base">
              <a:spcBef>
                <a:spcPct val="0"/>
              </a:spcBef>
              <a:spcAft>
                <a:spcPct val="0"/>
              </a:spcAft>
              <a:defRPr sz="2400">
                <a:solidFill>
                  <a:schemeClr val="tx1"/>
                </a:solidFill>
                <a:latin typeface="Times New Roman" pitchFamily="18" charset="0"/>
              </a:defRPr>
            </a:lvl7pPr>
            <a:lvl8pPr marL="3213100" defTabSz="920750" fontAlgn="base">
              <a:spcBef>
                <a:spcPct val="0"/>
              </a:spcBef>
              <a:spcAft>
                <a:spcPct val="0"/>
              </a:spcAft>
              <a:defRPr sz="2400">
                <a:solidFill>
                  <a:schemeClr val="tx1"/>
                </a:solidFill>
                <a:latin typeface="Times New Roman" pitchFamily="18" charset="0"/>
              </a:defRPr>
            </a:lvl8pPr>
            <a:lvl9pPr marL="3670300" defTabSz="920750" fontAlgn="base">
              <a:spcBef>
                <a:spcPct val="0"/>
              </a:spcBef>
              <a:spcAft>
                <a:spcPct val="0"/>
              </a:spcAft>
              <a:defRPr sz="2400">
                <a:solidFill>
                  <a:schemeClr val="tx1"/>
                </a:solidFill>
                <a:latin typeface="Times New Roman" pitchFamily="18" charset="0"/>
              </a:defRPr>
            </a:lvl9pPr>
          </a:lstStyle>
          <a:p>
            <a:pPr algn="ctr" eaLnBrk="1" hangingPunct="1">
              <a:defRPr/>
            </a:pPr>
            <a:endParaRPr lang="en-US" altLang="sr-Latn-RS" sz="1200">
              <a:latin typeface="Tahoma" pitchFamily="34" charset="0"/>
              <a:cs typeface="+mn-cs"/>
            </a:endParaRPr>
          </a:p>
        </p:txBody>
      </p:sp>
      <p:sp>
        <p:nvSpPr>
          <p:cNvPr id="7181" name="Rectangle 13"/>
          <p:cNvSpPr>
            <a:spLocks noChangeArrowheads="1"/>
          </p:cNvSpPr>
          <p:nvPr/>
        </p:nvSpPr>
        <p:spPr bwMode="auto">
          <a:xfrm>
            <a:off x="5740400" y="9694863"/>
            <a:ext cx="1060450"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84" tIns="0" rIns="92084" bIns="0" anchor="b"/>
          <a:lstStyle/>
          <a:p>
            <a:pPr algn="r" defTabSz="920750" eaLnBrk="1" hangingPunct="1"/>
            <a:fld id="{9F4D1BAC-9913-45C4-BC2C-2D14723B8055}" type="slidenum">
              <a:rPr lang="en-US" altLang="sr-Latn-RS" sz="1200">
                <a:latin typeface="Tahoma" pitchFamily="34" charset="0"/>
              </a:rPr>
              <a:pPr algn="r" defTabSz="920750" eaLnBrk="1" hangingPunct="1"/>
              <a:t>‹#›</a:t>
            </a:fld>
            <a:endParaRPr lang="en-US" altLang="sr-Latn-RS" sz="1200">
              <a:latin typeface="Tahoma" pitchFamily="34" charset="0"/>
            </a:endParaRPr>
          </a:p>
        </p:txBody>
      </p:sp>
    </p:spTree>
    <p:extLst>
      <p:ext uri="{BB962C8B-B14F-4D97-AF65-F5344CB8AC3E}">
        <p14:creationId xmlns:p14="http://schemas.microsoft.com/office/powerpoint/2010/main" val="3522597369"/>
      </p:ext>
    </p:extLst>
  </p:cSld>
  <p:clrMap bg1="lt1" tx1="dk1" bg2="lt2" tx2="dk2" accent1="accent1" accent2="accent2" accent3="accent3" accent4="accent4" accent5="accent5" accent6="accent6" hlink="hlink" folHlink="folHlink"/>
  <p:notesStyle>
    <a:lvl1pPr marL="114300" indent="-114300" algn="l" rtl="0" eaLnBrk="0" fontAlgn="base" hangingPunct="0">
      <a:spcBef>
        <a:spcPct val="30000"/>
      </a:spcBef>
      <a:spcAft>
        <a:spcPct val="0"/>
      </a:spcAft>
      <a:buChar char="•"/>
      <a:defRPr sz="1200" kern="1200">
        <a:solidFill>
          <a:schemeClr val="tx1"/>
        </a:solidFill>
        <a:latin typeface="Arial" charset="0"/>
        <a:ea typeface="+mn-ea"/>
        <a:cs typeface="+mn-cs"/>
      </a:defRPr>
    </a:lvl1pPr>
    <a:lvl2pPr marL="344488" indent="-115888" algn="l" rtl="0" eaLnBrk="0" fontAlgn="base" hangingPunct="0">
      <a:spcBef>
        <a:spcPct val="30000"/>
      </a:spcBef>
      <a:spcAft>
        <a:spcPct val="0"/>
      </a:spcAft>
      <a:buChar char="•"/>
      <a:defRPr sz="1200" kern="1200">
        <a:solidFill>
          <a:schemeClr val="tx1"/>
        </a:solidFill>
        <a:latin typeface="Arial" charset="0"/>
        <a:ea typeface="+mn-ea"/>
        <a:cs typeface="+mn-cs"/>
      </a:defRPr>
    </a:lvl2pPr>
    <a:lvl3pPr marL="574675" indent="-115888" algn="l" rtl="0" eaLnBrk="0" fontAlgn="base" hangingPunct="0">
      <a:spcBef>
        <a:spcPct val="30000"/>
      </a:spcBef>
      <a:spcAft>
        <a:spcPct val="0"/>
      </a:spcAft>
      <a:buChar char="•"/>
      <a:defRPr sz="1200" kern="1200">
        <a:solidFill>
          <a:schemeClr val="tx1"/>
        </a:solidFill>
        <a:latin typeface="Arial" charset="0"/>
        <a:ea typeface="+mn-ea"/>
        <a:cs typeface="+mn-cs"/>
      </a:defRPr>
    </a:lvl3pPr>
    <a:lvl4pPr marL="804863" indent="-115888" algn="l" rtl="0" eaLnBrk="0" fontAlgn="base" hangingPunct="0">
      <a:spcBef>
        <a:spcPct val="30000"/>
      </a:spcBef>
      <a:spcAft>
        <a:spcPct val="0"/>
      </a:spcAft>
      <a:buChar char="•"/>
      <a:defRPr sz="1200" kern="1200">
        <a:solidFill>
          <a:schemeClr val="tx1"/>
        </a:solidFill>
        <a:latin typeface="Arial" charset="0"/>
        <a:ea typeface="+mn-ea"/>
        <a:cs typeface="+mn-cs"/>
      </a:defRPr>
    </a:lvl4pPr>
    <a:lvl5pPr marL="1035050" indent="-115888" algn="l" rtl="0" eaLnBrk="0" fontAlgn="base" hangingPunct="0">
      <a:spcBef>
        <a:spcPct val="30000"/>
      </a:spcBef>
      <a:spcAft>
        <a:spcPct val="0"/>
      </a:spcAft>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317500" y="804863"/>
            <a:ext cx="6286500" cy="4714875"/>
          </a:xfrm>
          <a:ln/>
        </p:spPr>
      </p:sp>
      <p:sp>
        <p:nvSpPr>
          <p:cNvPr id="147459" name="Rectangle 3"/>
          <p:cNvSpPr>
            <a:spLocks noGrp="1" noChangeArrowheads="1"/>
          </p:cNvSpPr>
          <p:nvPr>
            <p:ph type="body" idx="1"/>
          </p:nvPr>
        </p:nvSpPr>
        <p:spPr>
          <a:xfrm>
            <a:off x="615950" y="5954713"/>
            <a:ext cx="5694363" cy="3759200"/>
          </a:xfrm>
          <a:noFill/>
        </p:spPr>
        <p:txBody>
          <a:bodyPr lIns="87231" tIns="43616" rIns="87231" bIns="43616"/>
          <a:lstStyle/>
          <a:p>
            <a:pPr eaLnBrk="1" hangingPunct="1"/>
            <a:endParaRPr lang="el-GR" altLang="sr-Latn-RS"/>
          </a:p>
        </p:txBody>
      </p:sp>
    </p:spTree>
    <p:extLst>
      <p:ext uri="{BB962C8B-B14F-4D97-AF65-F5344CB8AC3E}">
        <p14:creationId xmlns:p14="http://schemas.microsoft.com/office/powerpoint/2010/main" val="1344095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noFill/>
        </p:spPr>
        <p:txBody>
          <a:bodyPr/>
          <a:lstStyle/>
          <a:p>
            <a:pPr eaLnBrk="1" hangingPunct="1"/>
            <a:endParaRPr lang="el-GR" altLang="sr-Latn-RS">
              <a:latin typeface="Arial" panose="020B0604020202020204" pitchFamily="34" charset="0"/>
            </a:endParaRPr>
          </a:p>
        </p:txBody>
      </p:sp>
    </p:spTree>
    <p:extLst>
      <p:ext uri="{BB962C8B-B14F-4D97-AF65-F5344CB8AC3E}">
        <p14:creationId xmlns:p14="http://schemas.microsoft.com/office/powerpoint/2010/main" val="2287941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p:spPr>
        <p:txBody>
          <a:bodyPr/>
          <a:lstStyle/>
          <a:p>
            <a:pPr eaLnBrk="1" hangingPunct="1"/>
            <a:endParaRPr lang="el-GR" altLang="sr-Latn-RS"/>
          </a:p>
        </p:txBody>
      </p:sp>
    </p:spTree>
    <p:extLst>
      <p:ext uri="{BB962C8B-B14F-4D97-AF65-F5344CB8AC3E}">
        <p14:creationId xmlns:p14="http://schemas.microsoft.com/office/powerpoint/2010/main" val="3998297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pPr eaLnBrk="1" hangingPunct="1"/>
            <a:endParaRPr lang="el-GR" altLang="sr-Latn-RS"/>
          </a:p>
        </p:txBody>
      </p:sp>
    </p:spTree>
    <p:extLst>
      <p:ext uri="{BB962C8B-B14F-4D97-AF65-F5344CB8AC3E}">
        <p14:creationId xmlns:p14="http://schemas.microsoft.com/office/powerpoint/2010/main" val="1030101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a:latin typeface="Arial" panose="020B0604020202020204" pitchFamily="34" charset="0"/>
            </a:endParaRPr>
          </a:p>
        </p:txBody>
      </p:sp>
    </p:spTree>
    <p:extLst>
      <p:ext uri="{BB962C8B-B14F-4D97-AF65-F5344CB8AC3E}">
        <p14:creationId xmlns:p14="http://schemas.microsoft.com/office/powerpoint/2010/main" val="1680946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pPr eaLnBrk="1" hangingPunct="1"/>
            <a:endParaRPr lang="el-GR" altLang="sr-Latn-RS"/>
          </a:p>
        </p:txBody>
      </p:sp>
    </p:spTree>
    <p:extLst>
      <p:ext uri="{BB962C8B-B14F-4D97-AF65-F5344CB8AC3E}">
        <p14:creationId xmlns:p14="http://schemas.microsoft.com/office/powerpoint/2010/main" val="392477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99" tIns="45801" rIns="91599" bIns="45801"/>
          <a:lstStyle/>
          <a:p>
            <a:pPr eaLnBrk="1" hangingPunct="1"/>
            <a:endParaRPr lang="el-GR" altLang="sr-Latn-RS">
              <a:latin typeface="Arial" panose="020B0604020202020204" pitchFamily="34" charset="0"/>
            </a:endParaRPr>
          </a:p>
        </p:txBody>
      </p:sp>
    </p:spTree>
    <p:extLst>
      <p:ext uri="{BB962C8B-B14F-4D97-AF65-F5344CB8AC3E}">
        <p14:creationId xmlns:p14="http://schemas.microsoft.com/office/powerpoint/2010/main" val="2594403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p:spPr>
        <p:txBody>
          <a:bodyPr lIns="91602" tIns="45802" rIns="91602" bIns="45802"/>
          <a:lstStyle/>
          <a:p>
            <a:pPr eaLnBrk="1" hangingPunct="1"/>
            <a:endParaRPr lang="el-GR" altLang="sr-Latn-RS">
              <a:latin typeface="Arial" panose="020B0604020202020204" pitchFamily="34" charset="0"/>
            </a:endParaRPr>
          </a:p>
        </p:txBody>
      </p:sp>
    </p:spTree>
    <p:extLst>
      <p:ext uri="{BB962C8B-B14F-4D97-AF65-F5344CB8AC3E}">
        <p14:creationId xmlns:p14="http://schemas.microsoft.com/office/powerpoint/2010/main" val="2139830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p:spPr>
        <p:txBody>
          <a:bodyPr/>
          <a:lstStyle/>
          <a:p>
            <a:pPr marL="0" indent="0">
              <a:buNone/>
            </a:pPr>
            <a:r>
              <a:rPr lang="en-US" altLang="sr-Latn-RS" dirty="0"/>
              <a:t>These are the objectives of a nexus assessment carried</a:t>
            </a:r>
            <a:r>
              <a:rPr lang="en-US" altLang="sr-Latn-RS" baseline="0" dirty="0"/>
              <a:t> out using the methodology developed under the Water Convention.</a:t>
            </a:r>
          </a:p>
          <a:p>
            <a:pPr marL="0" indent="0">
              <a:buNone/>
            </a:pPr>
            <a:endParaRPr lang="en-US" altLang="sr-Latn-RS" baseline="0" dirty="0"/>
          </a:p>
          <a:p>
            <a:pPr marL="0" indent="0">
              <a:buNone/>
            </a:pPr>
            <a:r>
              <a:rPr lang="en-US" altLang="sr-Latn-RS" baseline="0" dirty="0"/>
              <a:t>For the Sava specifically, the expectations were that the nexus assessment would help strengthening </a:t>
            </a:r>
            <a:r>
              <a:rPr lang="en-US" altLang="sr-Latn-RS" baseline="0" dirty="0" err="1"/>
              <a:t>intersectoral</a:t>
            </a:r>
            <a:r>
              <a:rPr lang="en-US" altLang="sr-Latn-RS" baseline="0" dirty="0"/>
              <a:t> coordination within the existing framework of transboundary cooperation.</a:t>
            </a:r>
            <a:endParaRPr lang="hr-HR" altLang="sr-Latn-RS" dirty="0"/>
          </a:p>
        </p:txBody>
      </p:sp>
    </p:spTree>
    <p:extLst>
      <p:ext uri="{BB962C8B-B14F-4D97-AF65-F5344CB8AC3E}">
        <p14:creationId xmlns:p14="http://schemas.microsoft.com/office/powerpoint/2010/main" val="989273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a:t>
            </a:r>
            <a:r>
              <a:rPr lang="en-US" baseline="0" dirty="0"/>
              <a:t> about different water uses, which links several of the issues illustrated before. In particular:</a:t>
            </a:r>
          </a:p>
          <a:p>
            <a:endParaRPr lang="en-US" baseline="0" dirty="0"/>
          </a:p>
          <a:p>
            <a:r>
              <a:rPr lang="en-US" baseline="0" dirty="0"/>
              <a:t>1) Power production in the Sava is very important for the countries (graph)</a:t>
            </a:r>
          </a:p>
          <a:p>
            <a:r>
              <a:rPr lang="en-US" baseline="0" dirty="0"/>
              <a:t>2) Water resources serve different uses (map) and energy production depends on water availability - not only hydro but also cooling for thermal production</a:t>
            </a:r>
          </a:p>
          <a:p>
            <a:r>
              <a:rPr lang="en-US" baseline="0" dirty="0"/>
              <a:t>3) This water is also needed for other uses (tradeoffs)</a:t>
            </a:r>
          </a:p>
          <a:p>
            <a:pPr marL="0" indent="0">
              <a:buNone/>
            </a:pPr>
            <a:endParaRPr lang="en-US" baseline="0" dirty="0"/>
          </a:p>
          <a:p>
            <a:r>
              <a:rPr lang="en-US" baseline="0" dirty="0"/>
              <a:t>4) Considering the all the development needs and pressures, as well as diversity of water uses and policies outside water management that impact on the basin, an improved knowledge about the interlinkages and a stronger coordination are necessary for not to compromise sustainability </a:t>
            </a:r>
          </a:p>
          <a:p>
            <a:endParaRPr lang="en-US" baseline="0" dirty="0"/>
          </a:p>
          <a:p>
            <a:pPr>
              <a:lnSpc>
                <a:spcPct val="90000"/>
              </a:lnSpc>
            </a:pPr>
            <a:r>
              <a:rPr lang="en-US" dirty="0"/>
              <a:t>5) Reconciling climate and energy policy targets without compromising environmental and water resources sustainability (or other water uses): energy mix, co-optimize flow regulation, trade energy and balancing services, harmonize regulation etc.</a:t>
            </a:r>
            <a:endParaRPr lang="en-US" baseline="0" dirty="0"/>
          </a:p>
        </p:txBody>
      </p:sp>
      <p:sp>
        <p:nvSpPr>
          <p:cNvPr id="4" name="Slide Number Placeholder 3"/>
          <p:cNvSpPr>
            <a:spLocks noGrp="1"/>
          </p:cNvSpPr>
          <p:nvPr>
            <p:ph type="sldNum" sz="quarter" idx="10"/>
          </p:nvPr>
        </p:nvSpPr>
        <p:spPr/>
        <p:txBody>
          <a:bodyPr/>
          <a:lstStyle/>
          <a:p>
            <a:fld id="{A0ADF3EF-5A00-470E-9BFB-9F4C1C3CCD2D}" type="slidenum">
              <a:rPr lang="en-GB" smtClean="0"/>
              <a:t>10</a:t>
            </a:fld>
            <a:endParaRPr lang="en-GB"/>
          </a:p>
        </p:txBody>
      </p:sp>
    </p:spTree>
    <p:extLst>
      <p:ext uri="{BB962C8B-B14F-4D97-AF65-F5344CB8AC3E}">
        <p14:creationId xmlns:p14="http://schemas.microsoft.com/office/powerpoint/2010/main" val="4064092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68"/>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hr-HR" altLang="sr-Latn-RS">
              <a:cs typeface="+mn-cs"/>
            </a:endParaRPr>
          </a:p>
        </p:txBody>
      </p:sp>
      <p:sp>
        <p:nvSpPr>
          <p:cNvPr id="5" name="Rectangle 69"/>
          <p:cNvSpPr>
            <a:spLocks noChangeArrowheads="1"/>
          </p:cNvSpPr>
          <p:nvPr userDrawn="1"/>
        </p:nvSpPr>
        <p:spPr bwMode="auto">
          <a:xfrm>
            <a:off x="71438" y="276225"/>
            <a:ext cx="2222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100">
                <a:latin typeface="Arial" charset="0"/>
                <a:ea typeface="Times New Roman" pitchFamily="18" charset="0"/>
              </a:rPr>
              <a:t> </a:t>
            </a:r>
            <a:endParaRPr lang="en-US" altLang="sr-Latn-RS">
              <a:ea typeface="Times New Roman" pitchFamily="18" charset="0"/>
            </a:endParaRPr>
          </a:p>
        </p:txBody>
      </p:sp>
      <p:sp>
        <p:nvSpPr>
          <p:cNvPr id="6" name="Rectangle 70"/>
          <p:cNvSpPr>
            <a:spLocks noChangeArrowheads="1"/>
          </p:cNvSpPr>
          <p:nvPr userDrawn="1"/>
        </p:nvSpPr>
        <p:spPr bwMode="auto">
          <a:xfrm>
            <a:off x="71438" y="77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hr-HR" altLang="sr-Latn-RS">
              <a:cs typeface="+mn-cs"/>
            </a:endParaRPr>
          </a:p>
        </p:txBody>
      </p:sp>
      <p:sp>
        <p:nvSpPr>
          <p:cNvPr id="7" name="Rectangle 71"/>
          <p:cNvSpPr>
            <a:spLocks noChangeArrowheads="1"/>
          </p:cNvSpPr>
          <p:nvPr userDrawn="1"/>
        </p:nvSpPr>
        <p:spPr bwMode="auto">
          <a:xfrm>
            <a:off x="71438" y="1098550"/>
            <a:ext cx="298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200">
                <a:cs typeface="Times New Roman" pitchFamily="18" charset="0"/>
              </a:rPr>
              <a:t>   </a:t>
            </a:r>
            <a:endParaRPr lang="en-US" altLang="sr-Latn-RS">
              <a:cs typeface="+mn-cs"/>
            </a:endParaRPr>
          </a:p>
        </p:txBody>
      </p:sp>
      <p:sp>
        <p:nvSpPr>
          <p:cNvPr id="8" name="Rectangle 72"/>
          <p:cNvSpPr>
            <a:spLocks noChangeArrowheads="1"/>
          </p:cNvSpPr>
          <p:nvPr userDrawn="1"/>
        </p:nvSpPr>
        <p:spPr bwMode="auto">
          <a:xfrm>
            <a:off x="71438" y="1763713"/>
            <a:ext cx="298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200">
                <a:cs typeface="Times New Roman" pitchFamily="18" charset="0"/>
              </a:rPr>
              <a:t>   </a:t>
            </a:r>
            <a:endParaRPr lang="en-US" altLang="sr-Latn-RS">
              <a:cs typeface="+mn-cs"/>
            </a:endParaRPr>
          </a:p>
        </p:txBody>
      </p:sp>
      <p:sp>
        <p:nvSpPr>
          <p:cNvPr id="9" name="Rectangle 73"/>
          <p:cNvSpPr>
            <a:spLocks noChangeArrowheads="1"/>
          </p:cNvSpPr>
          <p:nvPr userDrawn="1"/>
        </p:nvSpPr>
        <p:spPr bwMode="auto">
          <a:xfrm>
            <a:off x="71438" y="2428875"/>
            <a:ext cx="2222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200">
                <a:cs typeface="Times New Roman" pitchFamily="18" charset="0"/>
              </a:rPr>
              <a:t> </a:t>
            </a:r>
            <a:endParaRPr lang="en-US" altLang="sr-Latn-RS">
              <a:cs typeface="+mn-cs"/>
            </a:endParaRPr>
          </a:p>
        </p:txBody>
      </p:sp>
      <p:sp>
        <p:nvSpPr>
          <p:cNvPr id="10" name="Rectangle 74"/>
          <p:cNvSpPr>
            <a:spLocks noChangeArrowheads="1"/>
          </p:cNvSpPr>
          <p:nvPr userDrawn="1"/>
        </p:nvSpPr>
        <p:spPr bwMode="auto">
          <a:xfrm>
            <a:off x="71438" y="3198813"/>
            <a:ext cx="298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200">
                <a:cs typeface="Times New Roman" pitchFamily="18" charset="0"/>
              </a:rPr>
              <a:t>   </a:t>
            </a:r>
            <a:endParaRPr lang="en-US" altLang="sr-Latn-RS">
              <a:cs typeface="+mn-cs"/>
            </a:endParaRPr>
          </a:p>
        </p:txBody>
      </p:sp>
      <p:sp>
        <p:nvSpPr>
          <p:cNvPr id="11" name="Rectangle 75"/>
          <p:cNvSpPr>
            <a:spLocks noChangeArrowheads="1"/>
          </p:cNvSpPr>
          <p:nvPr userDrawn="1"/>
        </p:nvSpPr>
        <p:spPr bwMode="auto">
          <a:xfrm>
            <a:off x="71438" y="3844925"/>
            <a:ext cx="298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200">
                <a:cs typeface="Times New Roman" pitchFamily="18" charset="0"/>
              </a:rPr>
              <a:t>   </a:t>
            </a:r>
            <a:endParaRPr lang="en-US" altLang="sr-Latn-RS">
              <a:cs typeface="+mn-cs"/>
            </a:endParaRPr>
          </a:p>
        </p:txBody>
      </p:sp>
      <p:sp>
        <p:nvSpPr>
          <p:cNvPr id="12" name="Rectangle 76"/>
          <p:cNvSpPr>
            <a:spLocks noChangeArrowheads="1"/>
          </p:cNvSpPr>
          <p:nvPr userDrawn="1"/>
        </p:nvSpPr>
        <p:spPr bwMode="auto">
          <a:xfrm>
            <a:off x="71438" y="4395788"/>
            <a:ext cx="336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200">
                <a:cs typeface="Times New Roman" pitchFamily="18" charset="0"/>
              </a:rPr>
              <a:t>    </a:t>
            </a:r>
            <a:endParaRPr lang="en-US" altLang="sr-Latn-RS">
              <a:cs typeface="+mn-cs"/>
            </a:endParaRPr>
          </a:p>
        </p:txBody>
      </p:sp>
      <p:sp>
        <p:nvSpPr>
          <p:cNvPr id="161803" name="Rectangle 17"/>
          <p:cNvSpPr>
            <a:spLocks noGrp="1" noChangeArrowheads="1"/>
          </p:cNvSpPr>
          <p:nvPr>
            <p:ph type="ctrTitle"/>
          </p:nvPr>
        </p:nvSpPr>
        <p:spPr>
          <a:xfrm>
            <a:off x="685800" y="2130425"/>
            <a:ext cx="7772400" cy="1470025"/>
          </a:xfrm>
        </p:spPr>
        <p:txBody>
          <a:bodyPr/>
          <a:lstStyle>
            <a:lvl1pPr>
              <a:defRPr smtClean="0">
                <a:latin typeface="Tahoma" pitchFamily="34" charset="0"/>
              </a:defRPr>
            </a:lvl1pPr>
          </a:lstStyle>
          <a:p>
            <a:pPr lvl="0"/>
            <a:r>
              <a:rPr lang="hr-HR" altLang="sr-Latn-RS" noProof="0"/>
              <a:t>Click to edit Master title style</a:t>
            </a:r>
          </a:p>
        </p:txBody>
      </p:sp>
      <p:sp>
        <p:nvSpPr>
          <p:cNvPr id="161804" name="Rectangle 18"/>
          <p:cNvSpPr>
            <a:spLocks noGrp="1" noChangeArrowheads="1"/>
          </p:cNvSpPr>
          <p:nvPr>
            <p:ph type="subTitle" idx="1"/>
          </p:nvPr>
        </p:nvSpPr>
        <p:spPr>
          <a:xfrm>
            <a:off x="1371600" y="3886200"/>
            <a:ext cx="6400800" cy="1752600"/>
          </a:xfrm>
        </p:spPr>
        <p:txBody>
          <a:bodyPr/>
          <a:lstStyle>
            <a:lvl1pPr marL="0" indent="0" algn="ctr">
              <a:buFontTx/>
              <a:buNone/>
              <a:defRPr smtClean="0">
                <a:latin typeface="Tahoma" pitchFamily="34" charset="0"/>
              </a:defRPr>
            </a:lvl1pPr>
          </a:lstStyle>
          <a:p>
            <a:pPr lvl="0"/>
            <a:r>
              <a:rPr lang="hr-HR" altLang="sr-Latn-RS" noProof="0"/>
              <a:t>Click to edit Master subtitle style</a:t>
            </a:r>
          </a:p>
        </p:txBody>
      </p:sp>
      <p:sp>
        <p:nvSpPr>
          <p:cNvPr id="13" name="Rectangle 20"/>
          <p:cNvSpPr>
            <a:spLocks noGrp="1" noChangeArrowheads="1"/>
          </p:cNvSpPr>
          <p:nvPr>
            <p:ph type="ftr" sz="quarter" idx="10"/>
          </p:nvPr>
        </p:nvSpPr>
        <p:spPr>
          <a:xfrm>
            <a:off x="3124200" y="6245225"/>
            <a:ext cx="2895600" cy="476250"/>
          </a:xfrm>
        </p:spPr>
        <p:txBody>
          <a:bodyPr/>
          <a:lstStyle>
            <a:lvl1pPr>
              <a:defRPr/>
            </a:lvl1pPr>
          </a:lstStyle>
          <a:p>
            <a:pPr>
              <a:defRPr/>
            </a:pPr>
            <a:r>
              <a:rPr lang="en-US" altLang="sr-Latn-RS"/>
              <a:t>2019 DANUBE WATER CONFERENCE</a:t>
            </a:r>
          </a:p>
        </p:txBody>
      </p:sp>
      <p:sp>
        <p:nvSpPr>
          <p:cNvPr id="14" name="Rectangle 21"/>
          <p:cNvSpPr>
            <a:spLocks noGrp="1" noChangeArrowheads="1"/>
          </p:cNvSpPr>
          <p:nvPr>
            <p:ph type="sldNum" sz="quarter" idx="11"/>
          </p:nvPr>
        </p:nvSpPr>
        <p:spPr>
          <a:xfrm>
            <a:off x="6553200" y="6245225"/>
            <a:ext cx="2133600" cy="476250"/>
          </a:xfrm>
        </p:spPr>
        <p:txBody>
          <a:bodyPr/>
          <a:lstStyle>
            <a:lvl1pPr>
              <a:defRPr/>
            </a:lvl1pPr>
          </a:lstStyle>
          <a:p>
            <a:fld id="{6324F891-DDF3-4E4D-BFFD-203E5196FBB8}" type="slidenum">
              <a:rPr lang="en-US" altLang="sr-Latn-RS"/>
              <a:pPr/>
              <a:t>‹#›</a:t>
            </a:fld>
            <a:endParaRPr lang="en-US" altLang="sr-Latn-RS"/>
          </a:p>
        </p:txBody>
      </p:sp>
    </p:spTree>
    <p:extLst>
      <p:ext uri="{BB962C8B-B14F-4D97-AF65-F5344CB8AC3E}">
        <p14:creationId xmlns:p14="http://schemas.microsoft.com/office/powerpoint/2010/main" val="1878562399"/>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
          <p:cNvSpPr>
            <a:spLocks noGrp="1" noChangeArrowheads="1"/>
          </p:cNvSpPr>
          <p:nvPr>
            <p:ph type="ftr" sz="quarter" idx="10"/>
          </p:nvPr>
        </p:nvSpPr>
        <p:spPr/>
        <p:txBody>
          <a:bodyPr/>
          <a:lstStyle>
            <a:lvl1pPr eaLnBrk="0" hangingPunct="0">
              <a:defRPr>
                <a:cs typeface="Arial" panose="020B0604020202020204" pitchFamily="34" charset="0"/>
              </a:defRPr>
            </a:lvl1pPr>
          </a:lstStyle>
          <a:p>
            <a:pPr>
              <a:defRPr/>
            </a:pPr>
            <a:r>
              <a:rPr lang="en-US" altLang="sr-Latn-RS"/>
              <a:t>2019 DANUBE WATER CONFERENCE</a:t>
            </a:r>
          </a:p>
        </p:txBody>
      </p:sp>
      <p:sp>
        <p:nvSpPr>
          <p:cNvPr id="6" name="Rectangle 21"/>
          <p:cNvSpPr>
            <a:spLocks noGrp="1" noChangeArrowheads="1"/>
          </p:cNvSpPr>
          <p:nvPr>
            <p:ph type="sldNum" sz="quarter" idx="11"/>
          </p:nvPr>
        </p:nvSpPr>
        <p:spPr/>
        <p:txBody>
          <a:bodyPr/>
          <a:lstStyle>
            <a:lvl1pPr eaLnBrk="0" hangingPunct="0">
              <a:defRPr/>
            </a:lvl1pPr>
          </a:lstStyle>
          <a:p>
            <a:fld id="{11DF5170-3358-4162-8FA9-E717423473F2}" type="slidenum">
              <a:rPr lang="en-US" altLang="sr-Latn-RS"/>
              <a:pPr/>
              <a:t>‹#›</a:t>
            </a:fld>
            <a:endParaRPr lang="en-US" altLang="sr-Latn-RS"/>
          </a:p>
        </p:txBody>
      </p:sp>
    </p:spTree>
    <p:extLst>
      <p:ext uri="{BB962C8B-B14F-4D97-AF65-F5344CB8AC3E}">
        <p14:creationId xmlns:p14="http://schemas.microsoft.com/office/powerpoint/2010/main" val="1625412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
          <p:cNvSpPr>
            <a:spLocks noGrp="1" noChangeArrowheads="1"/>
          </p:cNvSpPr>
          <p:nvPr>
            <p:ph type="ftr" sz="quarter" idx="10"/>
          </p:nvPr>
        </p:nvSpPr>
        <p:spPr/>
        <p:txBody>
          <a:bodyPr/>
          <a:lstStyle>
            <a:lvl1pPr eaLnBrk="0" hangingPunct="0">
              <a:defRPr>
                <a:cs typeface="Arial" panose="020B0604020202020204" pitchFamily="34" charset="0"/>
              </a:defRPr>
            </a:lvl1pPr>
          </a:lstStyle>
          <a:p>
            <a:pPr>
              <a:defRPr/>
            </a:pPr>
            <a:r>
              <a:rPr lang="en-US" altLang="sr-Latn-RS"/>
              <a:t>2019 DANUBE WATER CONFERENCE</a:t>
            </a:r>
          </a:p>
        </p:txBody>
      </p:sp>
      <p:sp>
        <p:nvSpPr>
          <p:cNvPr id="6" name="Rectangle 21"/>
          <p:cNvSpPr>
            <a:spLocks noGrp="1" noChangeArrowheads="1"/>
          </p:cNvSpPr>
          <p:nvPr>
            <p:ph type="sldNum" sz="quarter" idx="11"/>
          </p:nvPr>
        </p:nvSpPr>
        <p:spPr/>
        <p:txBody>
          <a:bodyPr/>
          <a:lstStyle>
            <a:lvl1pPr eaLnBrk="0" hangingPunct="0">
              <a:defRPr/>
            </a:lvl1pPr>
          </a:lstStyle>
          <a:p>
            <a:fld id="{85710BB5-14E9-49E7-8F8E-253CC9918F76}" type="slidenum">
              <a:rPr lang="en-US" altLang="sr-Latn-RS"/>
              <a:pPr/>
              <a:t>‹#›</a:t>
            </a:fld>
            <a:endParaRPr lang="en-US" altLang="sr-Latn-RS"/>
          </a:p>
        </p:txBody>
      </p:sp>
    </p:spTree>
    <p:extLst>
      <p:ext uri="{BB962C8B-B14F-4D97-AF65-F5344CB8AC3E}">
        <p14:creationId xmlns:p14="http://schemas.microsoft.com/office/powerpoint/2010/main" val="225590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Rectangle 20"/>
          <p:cNvSpPr>
            <a:spLocks noGrp="1" noChangeArrowheads="1"/>
          </p:cNvSpPr>
          <p:nvPr>
            <p:ph type="ftr" sz="quarter" idx="10"/>
          </p:nvPr>
        </p:nvSpPr>
        <p:spPr/>
        <p:txBody>
          <a:bodyPr/>
          <a:lstStyle>
            <a:lvl1pPr eaLnBrk="0" hangingPunct="0">
              <a:defRPr>
                <a:cs typeface="Arial" panose="020B0604020202020204" pitchFamily="34" charset="0"/>
              </a:defRPr>
            </a:lvl1pPr>
          </a:lstStyle>
          <a:p>
            <a:pPr>
              <a:defRPr/>
            </a:pPr>
            <a:r>
              <a:rPr lang="en-US" altLang="sr-Latn-RS"/>
              <a:t>2019 DANUBE WATER CONFERENCE</a:t>
            </a:r>
          </a:p>
        </p:txBody>
      </p:sp>
      <p:sp>
        <p:nvSpPr>
          <p:cNvPr id="5" name="Rectangle 21"/>
          <p:cNvSpPr>
            <a:spLocks noGrp="1" noChangeArrowheads="1"/>
          </p:cNvSpPr>
          <p:nvPr>
            <p:ph type="sldNum" sz="quarter" idx="11"/>
          </p:nvPr>
        </p:nvSpPr>
        <p:spPr/>
        <p:txBody>
          <a:bodyPr/>
          <a:lstStyle>
            <a:lvl1pPr eaLnBrk="0" hangingPunct="0">
              <a:defRPr/>
            </a:lvl1pPr>
          </a:lstStyle>
          <a:p>
            <a:fld id="{4D5F35F2-EA62-477F-BC3D-53751F431D33}" type="slidenum">
              <a:rPr lang="en-US" altLang="sr-Latn-RS"/>
              <a:pPr/>
              <a:t>‹#›</a:t>
            </a:fld>
            <a:endParaRPr lang="en-US" altLang="sr-Latn-RS"/>
          </a:p>
        </p:txBody>
      </p:sp>
    </p:spTree>
    <p:extLst>
      <p:ext uri="{BB962C8B-B14F-4D97-AF65-F5344CB8AC3E}">
        <p14:creationId xmlns:p14="http://schemas.microsoft.com/office/powerpoint/2010/main" val="991186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0538" y="600075"/>
            <a:ext cx="2157412" cy="5838825"/>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363538" y="600075"/>
            <a:ext cx="6324600" cy="5838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Rectangle 20"/>
          <p:cNvSpPr>
            <a:spLocks noGrp="1" noChangeArrowheads="1"/>
          </p:cNvSpPr>
          <p:nvPr>
            <p:ph type="ftr" sz="quarter" idx="10"/>
          </p:nvPr>
        </p:nvSpPr>
        <p:spPr/>
        <p:txBody>
          <a:bodyPr/>
          <a:lstStyle>
            <a:lvl1pPr eaLnBrk="0" hangingPunct="0">
              <a:defRPr>
                <a:cs typeface="Arial" panose="020B0604020202020204" pitchFamily="34" charset="0"/>
              </a:defRPr>
            </a:lvl1pPr>
          </a:lstStyle>
          <a:p>
            <a:pPr>
              <a:defRPr/>
            </a:pPr>
            <a:r>
              <a:rPr lang="en-US" altLang="sr-Latn-RS"/>
              <a:t>2019 DANUBE WATER CONFERENCE</a:t>
            </a:r>
          </a:p>
        </p:txBody>
      </p:sp>
      <p:sp>
        <p:nvSpPr>
          <p:cNvPr id="5" name="Rectangle 21"/>
          <p:cNvSpPr>
            <a:spLocks noGrp="1" noChangeArrowheads="1"/>
          </p:cNvSpPr>
          <p:nvPr>
            <p:ph type="sldNum" sz="quarter" idx="11"/>
          </p:nvPr>
        </p:nvSpPr>
        <p:spPr/>
        <p:txBody>
          <a:bodyPr/>
          <a:lstStyle>
            <a:lvl1pPr eaLnBrk="0" hangingPunct="0">
              <a:defRPr/>
            </a:lvl1pPr>
          </a:lstStyle>
          <a:p>
            <a:fld id="{62646C07-1970-4EDB-8A7D-A72EF7156E04}" type="slidenum">
              <a:rPr lang="en-US" altLang="sr-Latn-RS"/>
              <a:pPr/>
              <a:t>‹#›</a:t>
            </a:fld>
            <a:endParaRPr lang="en-US" altLang="sr-Latn-RS"/>
          </a:p>
        </p:txBody>
      </p:sp>
    </p:spTree>
    <p:extLst>
      <p:ext uri="{BB962C8B-B14F-4D97-AF65-F5344CB8AC3E}">
        <p14:creationId xmlns:p14="http://schemas.microsoft.com/office/powerpoint/2010/main" val="1073529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3538" y="600075"/>
            <a:ext cx="6983412" cy="908050"/>
          </a:xfrm>
        </p:spPr>
        <p:txBody>
          <a:bodyPr/>
          <a:lstStyle/>
          <a:p>
            <a:r>
              <a:rPr lang="en-US"/>
              <a:t>Click to edit Master title style</a:t>
            </a:r>
            <a:endParaRPr lang="hr-HR"/>
          </a:p>
        </p:txBody>
      </p:sp>
      <p:sp>
        <p:nvSpPr>
          <p:cNvPr id="3" name="Text Placeholder 2"/>
          <p:cNvSpPr>
            <a:spLocks noGrp="1"/>
          </p:cNvSpPr>
          <p:nvPr>
            <p:ph type="body" sz="half" idx="1"/>
          </p:nvPr>
        </p:nvSpPr>
        <p:spPr>
          <a:xfrm>
            <a:off x="371475" y="1701800"/>
            <a:ext cx="4237038" cy="473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760913" y="1701800"/>
            <a:ext cx="4237037" cy="473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Rectangle 20"/>
          <p:cNvSpPr>
            <a:spLocks noGrp="1" noChangeArrowheads="1"/>
          </p:cNvSpPr>
          <p:nvPr>
            <p:ph type="ftr" sz="quarter" idx="10"/>
          </p:nvPr>
        </p:nvSpPr>
        <p:spPr/>
        <p:txBody>
          <a:bodyPr/>
          <a:lstStyle>
            <a:lvl1pPr eaLnBrk="0" hangingPunct="0">
              <a:defRPr>
                <a:cs typeface="Arial" panose="020B0604020202020204" pitchFamily="34" charset="0"/>
              </a:defRPr>
            </a:lvl1pPr>
          </a:lstStyle>
          <a:p>
            <a:pPr>
              <a:defRPr/>
            </a:pPr>
            <a:r>
              <a:rPr lang="en-US" altLang="sr-Latn-RS"/>
              <a:t>2019 DANUBE WATER CONFERENCE</a:t>
            </a:r>
          </a:p>
        </p:txBody>
      </p:sp>
      <p:sp>
        <p:nvSpPr>
          <p:cNvPr id="6" name="Rectangle 21"/>
          <p:cNvSpPr>
            <a:spLocks noGrp="1" noChangeArrowheads="1"/>
          </p:cNvSpPr>
          <p:nvPr>
            <p:ph type="sldNum" sz="quarter" idx="11"/>
          </p:nvPr>
        </p:nvSpPr>
        <p:spPr/>
        <p:txBody>
          <a:bodyPr/>
          <a:lstStyle>
            <a:lvl1pPr eaLnBrk="0" hangingPunct="0">
              <a:defRPr/>
            </a:lvl1pPr>
          </a:lstStyle>
          <a:p>
            <a:fld id="{3540B74C-5787-48C5-A708-FAE20C31F54B}" type="slidenum">
              <a:rPr lang="en-US" altLang="sr-Latn-RS"/>
              <a:pPr/>
              <a:t>‹#›</a:t>
            </a:fld>
            <a:endParaRPr lang="en-US" altLang="sr-Latn-RS"/>
          </a:p>
        </p:txBody>
      </p:sp>
    </p:spTree>
    <p:extLst>
      <p:ext uri="{BB962C8B-B14F-4D97-AF65-F5344CB8AC3E}">
        <p14:creationId xmlns:p14="http://schemas.microsoft.com/office/powerpoint/2010/main" val="813843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63538" y="600075"/>
            <a:ext cx="6983412" cy="908050"/>
          </a:xfrm>
        </p:spPr>
        <p:txBody>
          <a:bodyPr/>
          <a:lstStyle/>
          <a:p>
            <a:r>
              <a:rPr lang="en-US"/>
              <a:t>Click to edit Master title style</a:t>
            </a:r>
            <a:endParaRPr lang="hr-HR"/>
          </a:p>
        </p:txBody>
      </p:sp>
      <p:sp>
        <p:nvSpPr>
          <p:cNvPr id="3" name="Text Placeholder 2"/>
          <p:cNvSpPr>
            <a:spLocks noGrp="1"/>
          </p:cNvSpPr>
          <p:nvPr>
            <p:ph type="body" sz="half" idx="1"/>
          </p:nvPr>
        </p:nvSpPr>
        <p:spPr>
          <a:xfrm>
            <a:off x="371475" y="1701800"/>
            <a:ext cx="4237038" cy="473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quarter" idx="2"/>
          </p:nvPr>
        </p:nvSpPr>
        <p:spPr>
          <a:xfrm>
            <a:off x="4760913" y="1701800"/>
            <a:ext cx="4237037" cy="2292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Content Placeholder 4"/>
          <p:cNvSpPr>
            <a:spLocks noGrp="1"/>
          </p:cNvSpPr>
          <p:nvPr>
            <p:ph sz="quarter" idx="3"/>
          </p:nvPr>
        </p:nvSpPr>
        <p:spPr>
          <a:xfrm>
            <a:off x="4760913" y="4146550"/>
            <a:ext cx="4237037" cy="2292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Rectangle 20"/>
          <p:cNvSpPr>
            <a:spLocks noGrp="1" noChangeArrowheads="1"/>
          </p:cNvSpPr>
          <p:nvPr>
            <p:ph type="ftr" sz="quarter" idx="10"/>
          </p:nvPr>
        </p:nvSpPr>
        <p:spPr/>
        <p:txBody>
          <a:bodyPr/>
          <a:lstStyle>
            <a:lvl1pPr eaLnBrk="0" hangingPunct="0">
              <a:defRPr>
                <a:cs typeface="Arial" panose="020B0604020202020204" pitchFamily="34" charset="0"/>
              </a:defRPr>
            </a:lvl1pPr>
          </a:lstStyle>
          <a:p>
            <a:pPr>
              <a:defRPr/>
            </a:pPr>
            <a:r>
              <a:rPr lang="en-US" altLang="sr-Latn-RS"/>
              <a:t>2019 DANUBE WATER CONFERENCE</a:t>
            </a:r>
          </a:p>
        </p:txBody>
      </p:sp>
      <p:sp>
        <p:nvSpPr>
          <p:cNvPr id="7" name="Rectangle 21"/>
          <p:cNvSpPr>
            <a:spLocks noGrp="1" noChangeArrowheads="1"/>
          </p:cNvSpPr>
          <p:nvPr>
            <p:ph type="sldNum" sz="quarter" idx="11"/>
          </p:nvPr>
        </p:nvSpPr>
        <p:spPr/>
        <p:txBody>
          <a:bodyPr/>
          <a:lstStyle>
            <a:lvl1pPr eaLnBrk="0" hangingPunct="0">
              <a:defRPr/>
            </a:lvl1pPr>
          </a:lstStyle>
          <a:p>
            <a:fld id="{AAEA01A6-4985-4F11-8B78-216ECE303ABF}" type="slidenum">
              <a:rPr lang="en-US" altLang="sr-Latn-RS"/>
              <a:pPr/>
              <a:t>‹#›</a:t>
            </a:fld>
            <a:endParaRPr lang="en-US" altLang="sr-Latn-RS"/>
          </a:p>
        </p:txBody>
      </p:sp>
    </p:spTree>
    <p:extLst>
      <p:ext uri="{BB962C8B-B14F-4D97-AF65-F5344CB8AC3E}">
        <p14:creationId xmlns:p14="http://schemas.microsoft.com/office/powerpoint/2010/main" val="3201063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68"/>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hr-HR" altLang="sr-Latn-RS">
              <a:solidFill>
                <a:srgbClr val="000066"/>
              </a:solidFill>
              <a:cs typeface="Arial" panose="020B0604020202020204" pitchFamily="34" charset="0"/>
            </a:endParaRPr>
          </a:p>
        </p:txBody>
      </p:sp>
      <p:sp>
        <p:nvSpPr>
          <p:cNvPr id="3" name="Rectangle 69"/>
          <p:cNvSpPr>
            <a:spLocks noChangeArrowheads="1"/>
          </p:cNvSpPr>
          <p:nvPr userDrawn="1"/>
        </p:nvSpPr>
        <p:spPr bwMode="auto">
          <a:xfrm>
            <a:off x="71438" y="276225"/>
            <a:ext cx="2222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100">
                <a:solidFill>
                  <a:srgbClr val="000066"/>
                </a:solidFill>
                <a:latin typeface="Arial" charset="0"/>
                <a:ea typeface="Times New Roman" pitchFamily="18" charset="0"/>
              </a:rPr>
              <a:t> </a:t>
            </a:r>
            <a:endParaRPr lang="en-US" altLang="sr-Latn-RS">
              <a:solidFill>
                <a:srgbClr val="000066"/>
              </a:solidFill>
              <a:ea typeface="Times New Roman" pitchFamily="18" charset="0"/>
            </a:endParaRPr>
          </a:p>
        </p:txBody>
      </p:sp>
      <p:sp>
        <p:nvSpPr>
          <p:cNvPr id="4" name="Rectangle 70"/>
          <p:cNvSpPr>
            <a:spLocks noChangeArrowheads="1"/>
          </p:cNvSpPr>
          <p:nvPr userDrawn="1"/>
        </p:nvSpPr>
        <p:spPr bwMode="auto">
          <a:xfrm>
            <a:off x="71438" y="77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hr-HR" altLang="sr-Latn-RS">
              <a:solidFill>
                <a:srgbClr val="000066"/>
              </a:solidFill>
              <a:cs typeface="Arial" panose="020B0604020202020204" pitchFamily="34" charset="0"/>
            </a:endParaRPr>
          </a:p>
        </p:txBody>
      </p:sp>
      <p:sp>
        <p:nvSpPr>
          <p:cNvPr id="5" name="Rectangle 71"/>
          <p:cNvSpPr>
            <a:spLocks noChangeArrowheads="1"/>
          </p:cNvSpPr>
          <p:nvPr userDrawn="1"/>
        </p:nvSpPr>
        <p:spPr bwMode="auto">
          <a:xfrm>
            <a:off x="71438" y="1098550"/>
            <a:ext cx="298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200">
                <a:solidFill>
                  <a:srgbClr val="000066"/>
                </a:solidFill>
                <a:cs typeface="Times New Roman" pitchFamily="18" charset="0"/>
              </a:rPr>
              <a:t>   </a:t>
            </a:r>
            <a:endParaRPr lang="en-US" altLang="sr-Latn-RS">
              <a:solidFill>
                <a:srgbClr val="000066"/>
              </a:solidFill>
              <a:cs typeface="Arial" panose="020B0604020202020204" pitchFamily="34" charset="0"/>
            </a:endParaRPr>
          </a:p>
        </p:txBody>
      </p:sp>
      <p:sp>
        <p:nvSpPr>
          <p:cNvPr id="6" name="Rectangle 72"/>
          <p:cNvSpPr>
            <a:spLocks noChangeArrowheads="1"/>
          </p:cNvSpPr>
          <p:nvPr userDrawn="1"/>
        </p:nvSpPr>
        <p:spPr bwMode="auto">
          <a:xfrm>
            <a:off x="71438" y="1763713"/>
            <a:ext cx="298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200">
                <a:solidFill>
                  <a:srgbClr val="000066"/>
                </a:solidFill>
                <a:cs typeface="Times New Roman" pitchFamily="18" charset="0"/>
              </a:rPr>
              <a:t>   </a:t>
            </a:r>
            <a:endParaRPr lang="en-US" altLang="sr-Latn-RS">
              <a:solidFill>
                <a:srgbClr val="000066"/>
              </a:solidFill>
              <a:cs typeface="Arial" panose="020B0604020202020204" pitchFamily="34" charset="0"/>
            </a:endParaRPr>
          </a:p>
        </p:txBody>
      </p:sp>
      <p:sp>
        <p:nvSpPr>
          <p:cNvPr id="7" name="Rectangle 73"/>
          <p:cNvSpPr>
            <a:spLocks noChangeArrowheads="1"/>
          </p:cNvSpPr>
          <p:nvPr userDrawn="1"/>
        </p:nvSpPr>
        <p:spPr bwMode="auto">
          <a:xfrm>
            <a:off x="71438" y="2428875"/>
            <a:ext cx="2222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200">
                <a:solidFill>
                  <a:srgbClr val="000066"/>
                </a:solidFill>
                <a:cs typeface="Times New Roman" pitchFamily="18" charset="0"/>
              </a:rPr>
              <a:t> </a:t>
            </a:r>
            <a:endParaRPr lang="en-US" altLang="sr-Latn-RS">
              <a:solidFill>
                <a:srgbClr val="000066"/>
              </a:solidFill>
              <a:cs typeface="Arial" panose="020B0604020202020204" pitchFamily="34" charset="0"/>
            </a:endParaRPr>
          </a:p>
        </p:txBody>
      </p:sp>
      <p:sp>
        <p:nvSpPr>
          <p:cNvPr id="8" name="Rectangle 74"/>
          <p:cNvSpPr>
            <a:spLocks noChangeArrowheads="1"/>
          </p:cNvSpPr>
          <p:nvPr userDrawn="1"/>
        </p:nvSpPr>
        <p:spPr bwMode="auto">
          <a:xfrm>
            <a:off x="71438" y="3198813"/>
            <a:ext cx="298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200">
                <a:solidFill>
                  <a:srgbClr val="000066"/>
                </a:solidFill>
                <a:cs typeface="Times New Roman" pitchFamily="18" charset="0"/>
              </a:rPr>
              <a:t>   </a:t>
            </a:r>
            <a:endParaRPr lang="en-US" altLang="sr-Latn-RS">
              <a:solidFill>
                <a:srgbClr val="000066"/>
              </a:solidFill>
              <a:cs typeface="Arial" panose="020B0604020202020204" pitchFamily="34" charset="0"/>
            </a:endParaRPr>
          </a:p>
        </p:txBody>
      </p:sp>
      <p:sp>
        <p:nvSpPr>
          <p:cNvPr id="9" name="Rectangle 75"/>
          <p:cNvSpPr>
            <a:spLocks noChangeArrowheads="1"/>
          </p:cNvSpPr>
          <p:nvPr userDrawn="1"/>
        </p:nvSpPr>
        <p:spPr bwMode="auto">
          <a:xfrm>
            <a:off x="71438" y="3844925"/>
            <a:ext cx="298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200">
                <a:solidFill>
                  <a:srgbClr val="000066"/>
                </a:solidFill>
                <a:cs typeface="Times New Roman" pitchFamily="18" charset="0"/>
              </a:rPr>
              <a:t>   </a:t>
            </a:r>
            <a:endParaRPr lang="en-US" altLang="sr-Latn-RS">
              <a:solidFill>
                <a:srgbClr val="000066"/>
              </a:solidFill>
              <a:cs typeface="Arial" panose="020B0604020202020204" pitchFamily="34" charset="0"/>
            </a:endParaRPr>
          </a:p>
        </p:txBody>
      </p:sp>
      <p:sp>
        <p:nvSpPr>
          <p:cNvPr id="10" name="Rectangle 76"/>
          <p:cNvSpPr>
            <a:spLocks noChangeArrowheads="1"/>
          </p:cNvSpPr>
          <p:nvPr userDrawn="1"/>
        </p:nvSpPr>
        <p:spPr bwMode="auto">
          <a:xfrm>
            <a:off x="71438" y="4395788"/>
            <a:ext cx="336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200">
                <a:solidFill>
                  <a:srgbClr val="000066"/>
                </a:solidFill>
                <a:cs typeface="Times New Roman" pitchFamily="18" charset="0"/>
              </a:rPr>
              <a:t>    </a:t>
            </a:r>
            <a:endParaRPr lang="en-US" altLang="sr-Latn-RS">
              <a:solidFill>
                <a:srgbClr val="000066"/>
              </a:solidFill>
              <a:cs typeface="Arial" panose="020B0604020202020204" pitchFamily="34" charset="0"/>
            </a:endParaRPr>
          </a:p>
        </p:txBody>
      </p:sp>
    </p:spTree>
    <p:extLst>
      <p:ext uri="{BB962C8B-B14F-4D97-AF65-F5344CB8AC3E}">
        <p14:creationId xmlns:p14="http://schemas.microsoft.com/office/powerpoint/2010/main" val="3293554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275431"/>
            <a:ext cx="6983412" cy="908050"/>
          </a:xfrm>
        </p:spPr>
        <p:txBody>
          <a:bodyPr/>
          <a:lstStyle/>
          <a:p>
            <a:r>
              <a:rPr lang="en-US"/>
              <a:t>Click to edit Master title style</a:t>
            </a:r>
            <a:endParaRPr lang="hr-HR"/>
          </a:p>
        </p:txBody>
      </p:sp>
      <p:sp>
        <p:nvSpPr>
          <p:cNvPr id="3" name="Content Placeholder 2"/>
          <p:cNvSpPr>
            <a:spLocks noGrp="1"/>
          </p:cNvSpPr>
          <p:nvPr>
            <p:ph idx="1"/>
          </p:nvPr>
        </p:nvSpPr>
        <p:spPr>
          <a:xfrm>
            <a:off x="349024" y="1371600"/>
            <a:ext cx="8626475"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Rectangle 20"/>
          <p:cNvSpPr>
            <a:spLocks noGrp="1" noChangeArrowheads="1"/>
          </p:cNvSpPr>
          <p:nvPr>
            <p:ph type="ftr" sz="quarter" idx="10"/>
          </p:nvPr>
        </p:nvSpPr>
        <p:spPr>
          <a:ln/>
        </p:spPr>
        <p:txBody>
          <a:bodyPr/>
          <a:lstStyle>
            <a:lvl1pPr>
              <a:defRPr/>
            </a:lvl1pPr>
          </a:lstStyle>
          <a:p>
            <a:pPr>
              <a:defRPr/>
            </a:pPr>
            <a:r>
              <a:rPr lang="en-US" altLang="sr-Latn-RS"/>
              <a:t>2019 DANUBE WATER CONFERENCE</a:t>
            </a:r>
          </a:p>
        </p:txBody>
      </p:sp>
      <p:sp>
        <p:nvSpPr>
          <p:cNvPr id="5" name="Rectangle 21"/>
          <p:cNvSpPr>
            <a:spLocks noGrp="1" noChangeArrowheads="1"/>
          </p:cNvSpPr>
          <p:nvPr>
            <p:ph type="sldNum" sz="quarter" idx="11"/>
          </p:nvPr>
        </p:nvSpPr>
        <p:spPr>
          <a:ln/>
        </p:spPr>
        <p:txBody>
          <a:bodyPr/>
          <a:lstStyle>
            <a:lvl1pPr>
              <a:defRPr/>
            </a:lvl1pPr>
          </a:lstStyle>
          <a:p>
            <a:fld id="{58BA6F73-E504-4F44-A41F-AD3ED147088C}" type="slidenum">
              <a:rPr lang="en-US" altLang="sr-Latn-RS"/>
              <a:pPr/>
              <a:t>‹#›</a:t>
            </a:fld>
            <a:endParaRPr lang="en-US" altLang="sr-Latn-RS"/>
          </a:p>
        </p:txBody>
      </p:sp>
    </p:spTree>
    <p:extLst>
      <p:ext uri="{BB962C8B-B14F-4D97-AF65-F5344CB8AC3E}">
        <p14:creationId xmlns:p14="http://schemas.microsoft.com/office/powerpoint/2010/main" val="2363289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0"/>
          <p:cNvSpPr>
            <a:spLocks noGrp="1" noChangeArrowheads="1"/>
          </p:cNvSpPr>
          <p:nvPr>
            <p:ph type="ftr" sz="quarter" idx="10"/>
          </p:nvPr>
        </p:nvSpPr>
        <p:spPr>
          <a:ln/>
        </p:spPr>
        <p:txBody>
          <a:bodyPr/>
          <a:lstStyle>
            <a:lvl1pPr>
              <a:defRPr/>
            </a:lvl1pPr>
          </a:lstStyle>
          <a:p>
            <a:pPr>
              <a:defRPr/>
            </a:pPr>
            <a:r>
              <a:rPr lang="en-US" altLang="sr-Latn-RS"/>
              <a:t>2019 DANUBE WATER CONFERENCE</a:t>
            </a:r>
          </a:p>
        </p:txBody>
      </p:sp>
      <p:sp>
        <p:nvSpPr>
          <p:cNvPr id="5" name="Rectangle 21"/>
          <p:cNvSpPr>
            <a:spLocks noGrp="1" noChangeArrowheads="1"/>
          </p:cNvSpPr>
          <p:nvPr>
            <p:ph type="sldNum" sz="quarter" idx="11"/>
          </p:nvPr>
        </p:nvSpPr>
        <p:spPr>
          <a:ln/>
        </p:spPr>
        <p:txBody>
          <a:bodyPr/>
          <a:lstStyle>
            <a:lvl1pPr>
              <a:defRPr/>
            </a:lvl1pPr>
          </a:lstStyle>
          <a:p>
            <a:fld id="{A9F440E5-E02B-49D4-B99F-471B05CD2E48}" type="slidenum">
              <a:rPr lang="en-US" altLang="sr-Latn-RS"/>
              <a:pPr/>
              <a:t>‹#›</a:t>
            </a:fld>
            <a:endParaRPr lang="en-US" altLang="sr-Latn-RS"/>
          </a:p>
        </p:txBody>
      </p:sp>
    </p:spTree>
    <p:extLst>
      <p:ext uri="{BB962C8B-B14F-4D97-AF65-F5344CB8AC3E}">
        <p14:creationId xmlns:p14="http://schemas.microsoft.com/office/powerpoint/2010/main" val="2605819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371475" y="1701800"/>
            <a:ext cx="4237038" cy="4737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760913" y="1701800"/>
            <a:ext cx="4237037" cy="4737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Rectangle 20"/>
          <p:cNvSpPr>
            <a:spLocks noGrp="1" noChangeArrowheads="1"/>
          </p:cNvSpPr>
          <p:nvPr>
            <p:ph type="ftr" sz="quarter" idx="10"/>
          </p:nvPr>
        </p:nvSpPr>
        <p:spPr>
          <a:ln/>
        </p:spPr>
        <p:txBody>
          <a:bodyPr/>
          <a:lstStyle>
            <a:lvl1pPr>
              <a:defRPr/>
            </a:lvl1pPr>
          </a:lstStyle>
          <a:p>
            <a:pPr>
              <a:defRPr/>
            </a:pPr>
            <a:r>
              <a:rPr lang="en-US" altLang="sr-Latn-RS"/>
              <a:t>2019 DANUBE WATER CONFERENCE</a:t>
            </a:r>
          </a:p>
        </p:txBody>
      </p:sp>
      <p:sp>
        <p:nvSpPr>
          <p:cNvPr id="6" name="Rectangle 21"/>
          <p:cNvSpPr>
            <a:spLocks noGrp="1" noChangeArrowheads="1"/>
          </p:cNvSpPr>
          <p:nvPr>
            <p:ph type="sldNum" sz="quarter" idx="11"/>
          </p:nvPr>
        </p:nvSpPr>
        <p:spPr>
          <a:ln/>
        </p:spPr>
        <p:txBody>
          <a:bodyPr/>
          <a:lstStyle>
            <a:lvl1pPr>
              <a:defRPr/>
            </a:lvl1pPr>
          </a:lstStyle>
          <a:p>
            <a:fld id="{C5849F90-0C61-4E3D-AFA9-61B65B2D775B}" type="slidenum">
              <a:rPr lang="en-US" altLang="sr-Latn-RS"/>
              <a:pPr/>
              <a:t>‹#›</a:t>
            </a:fld>
            <a:endParaRPr lang="en-US" altLang="sr-Latn-RS"/>
          </a:p>
        </p:txBody>
      </p:sp>
    </p:spTree>
    <p:extLst>
      <p:ext uri="{BB962C8B-B14F-4D97-AF65-F5344CB8AC3E}">
        <p14:creationId xmlns:p14="http://schemas.microsoft.com/office/powerpoint/2010/main" val="827381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68"/>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hr-HR" altLang="sr-Latn-RS">
              <a:cs typeface="+mn-cs"/>
            </a:endParaRPr>
          </a:p>
        </p:txBody>
      </p:sp>
      <p:sp>
        <p:nvSpPr>
          <p:cNvPr id="3" name="Rectangle 69"/>
          <p:cNvSpPr>
            <a:spLocks noChangeArrowheads="1"/>
          </p:cNvSpPr>
          <p:nvPr userDrawn="1"/>
        </p:nvSpPr>
        <p:spPr bwMode="auto">
          <a:xfrm>
            <a:off x="71438" y="276225"/>
            <a:ext cx="2222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100">
                <a:latin typeface="Arial" charset="0"/>
                <a:ea typeface="Times New Roman" pitchFamily="18" charset="0"/>
              </a:rPr>
              <a:t> </a:t>
            </a:r>
            <a:endParaRPr lang="en-US" altLang="sr-Latn-RS">
              <a:ea typeface="Times New Roman" pitchFamily="18" charset="0"/>
            </a:endParaRPr>
          </a:p>
        </p:txBody>
      </p:sp>
      <p:sp>
        <p:nvSpPr>
          <p:cNvPr id="4" name="Rectangle 70"/>
          <p:cNvSpPr>
            <a:spLocks noChangeArrowheads="1"/>
          </p:cNvSpPr>
          <p:nvPr userDrawn="1"/>
        </p:nvSpPr>
        <p:spPr bwMode="auto">
          <a:xfrm>
            <a:off x="71438" y="77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hr-HR" altLang="sr-Latn-RS">
              <a:cs typeface="+mn-cs"/>
            </a:endParaRPr>
          </a:p>
        </p:txBody>
      </p:sp>
      <p:sp>
        <p:nvSpPr>
          <p:cNvPr id="5" name="Rectangle 71"/>
          <p:cNvSpPr>
            <a:spLocks noChangeArrowheads="1"/>
          </p:cNvSpPr>
          <p:nvPr userDrawn="1"/>
        </p:nvSpPr>
        <p:spPr bwMode="auto">
          <a:xfrm>
            <a:off x="71438" y="1098550"/>
            <a:ext cx="298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200">
                <a:cs typeface="Times New Roman" pitchFamily="18" charset="0"/>
              </a:rPr>
              <a:t>   </a:t>
            </a:r>
            <a:endParaRPr lang="en-US" altLang="sr-Latn-RS">
              <a:cs typeface="+mn-cs"/>
            </a:endParaRPr>
          </a:p>
        </p:txBody>
      </p:sp>
      <p:sp>
        <p:nvSpPr>
          <p:cNvPr id="6" name="Rectangle 72"/>
          <p:cNvSpPr>
            <a:spLocks noChangeArrowheads="1"/>
          </p:cNvSpPr>
          <p:nvPr userDrawn="1"/>
        </p:nvSpPr>
        <p:spPr bwMode="auto">
          <a:xfrm>
            <a:off x="71438" y="1763713"/>
            <a:ext cx="298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200">
                <a:cs typeface="Times New Roman" pitchFamily="18" charset="0"/>
              </a:rPr>
              <a:t>   </a:t>
            </a:r>
            <a:endParaRPr lang="en-US" altLang="sr-Latn-RS">
              <a:cs typeface="+mn-cs"/>
            </a:endParaRPr>
          </a:p>
        </p:txBody>
      </p:sp>
      <p:sp>
        <p:nvSpPr>
          <p:cNvPr id="7" name="Rectangle 73"/>
          <p:cNvSpPr>
            <a:spLocks noChangeArrowheads="1"/>
          </p:cNvSpPr>
          <p:nvPr userDrawn="1"/>
        </p:nvSpPr>
        <p:spPr bwMode="auto">
          <a:xfrm>
            <a:off x="71438" y="2428875"/>
            <a:ext cx="2222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200">
                <a:cs typeface="Times New Roman" pitchFamily="18" charset="0"/>
              </a:rPr>
              <a:t> </a:t>
            </a:r>
            <a:endParaRPr lang="en-US" altLang="sr-Latn-RS">
              <a:cs typeface="+mn-cs"/>
            </a:endParaRPr>
          </a:p>
        </p:txBody>
      </p:sp>
      <p:sp>
        <p:nvSpPr>
          <p:cNvPr id="8" name="Rectangle 74"/>
          <p:cNvSpPr>
            <a:spLocks noChangeArrowheads="1"/>
          </p:cNvSpPr>
          <p:nvPr userDrawn="1"/>
        </p:nvSpPr>
        <p:spPr bwMode="auto">
          <a:xfrm>
            <a:off x="71438" y="3198813"/>
            <a:ext cx="298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200">
                <a:cs typeface="Times New Roman" pitchFamily="18" charset="0"/>
              </a:rPr>
              <a:t>   </a:t>
            </a:r>
            <a:endParaRPr lang="en-US" altLang="sr-Latn-RS">
              <a:cs typeface="+mn-cs"/>
            </a:endParaRPr>
          </a:p>
        </p:txBody>
      </p:sp>
      <p:sp>
        <p:nvSpPr>
          <p:cNvPr id="9" name="Rectangle 75"/>
          <p:cNvSpPr>
            <a:spLocks noChangeArrowheads="1"/>
          </p:cNvSpPr>
          <p:nvPr userDrawn="1"/>
        </p:nvSpPr>
        <p:spPr bwMode="auto">
          <a:xfrm>
            <a:off x="71438" y="3844925"/>
            <a:ext cx="298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200">
                <a:cs typeface="Times New Roman" pitchFamily="18" charset="0"/>
              </a:rPr>
              <a:t>   </a:t>
            </a:r>
            <a:endParaRPr lang="en-US" altLang="sr-Latn-RS">
              <a:cs typeface="+mn-cs"/>
            </a:endParaRPr>
          </a:p>
        </p:txBody>
      </p:sp>
      <p:sp>
        <p:nvSpPr>
          <p:cNvPr id="10" name="Rectangle 76"/>
          <p:cNvSpPr>
            <a:spLocks noChangeArrowheads="1"/>
          </p:cNvSpPr>
          <p:nvPr userDrawn="1"/>
        </p:nvSpPr>
        <p:spPr bwMode="auto">
          <a:xfrm>
            <a:off x="71438" y="4395788"/>
            <a:ext cx="336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200">
                <a:cs typeface="Times New Roman" pitchFamily="18" charset="0"/>
              </a:rPr>
              <a:t>    </a:t>
            </a:r>
            <a:endParaRPr lang="en-US" altLang="sr-Latn-RS">
              <a:cs typeface="+mn-cs"/>
            </a:endParaRPr>
          </a:p>
        </p:txBody>
      </p:sp>
      <p:pic>
        <p:nvPicPr>
          <p:cNvPr id="11" name="Picture 4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29847" y="88900"/>
            <a:ext cx="4099854"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20"/>
          <p:cNvSpPr>
            <a:spLocks noGrp="1" noChangeArrowheads="1"/>
          </p:cNvSpPr>
          <p:nvPr>
            <p:ph type="ftr" sz="quarter" idx="10"/>
          </p:nvPr>
        </p:nvSpPr>
        <p:spPr/>
        <p:txBody>
          <a:bodyPr/>
          <a:lstStyle>
            <a:lvl1pPr marL="0" indent="0" algn="ctr" eaLnBrk="1" hangingPunct="1">
              <a:buFontTx/>
              <a:buNone/>
              <a:defRPr/>
            </a:lvl1pPr>
          </a:lstStyle>
          <a:p>
            <a:r>
              <a:rPr lang="en-GB" altLang="sr-Latn-RS" dirty="0">
                <a:latin typeface="Tahoma" pitchFamily="34" charset="0"/>
                <a:ea typeface="Tahoma" pitchFamily="34" charset="0"/>
                <a:cs typeface="Tahoma" pitchFamily="34" charset="0"/>
              </a:rPr>
              <a:t>2019</a:t>
            </a:r>
            <a:r>
              <a:rPr lang="hr-HR" altLang="sr-Latn-RS" dirty="0">
                <a:latin typeface="Tahoma" pitchFamily="34" charset="0"/>
                <a:ea typeface="Tahoma" pitchFamily="34" charset="0"/>
                <a:cs typeface="Tahoma" pitchFamily="34" charset="0"/>
              </a:rPr>
              <a:t> </a:t>
            </a:r>
            <a:r>
              <a:rPr lang="en-GB" altLang="sr-Latn-RS" dirty="0">
                <a:latin typeface="Tahoma" pitchFamily="34" charset="0"/>
                <a:ea typeface="Tahoma" pitchFamily="34" charset="0"/>
                <a:cs typeface="Tahoma" pitchFamily="34" charset="0"/>
              </a:rPr>
              <a:t>DANUBE WATER</a:t>
            </a:r>
            <a:r>
              <a:rPr lang="hr-HR" altLang="sr-Latn-RS" dirty="0">
                <a:latin typeface="Tahoma" pitchFamily="34" charset="0"/>
                <a:ea typeface="Tahoma" pitchFamily="34" charset="0"/>
                <a:cs typeface="Tahoma" pitchFamily="34" charset="0"/>
              </a:rPr>
              <a:t> </a:t>
            </a:r>
            <a:r>
              <a:rPr lang="en-GB" altLang="sr-Latn-RS" dirty="0">
                <a:latin typeface="Tahoma" pitchFamily="34" charset="0"/>
                <a:ea typeface="Tahoma" pitchFamily="34" charset="0"/>
                <a:cs typeface="Tahoma" pitchFamily="34" charset="0"/>
              </a:rPr>
              <a:t>CONFERENCE</a:t>
            </a:r>
            <a:endParaRPr lang="en-US" altLang="sr-Latn-RS" dirty="0">
              <a:latin typeface="Tahoma" pitchFamily="34" charset="0"/>
              <a:ea typeface="Tahoma" pitchFamily="34" charset="0"/>
              <a:cs typeface="Tahoma" pitchFamily="34" charset="0"/>
            </a:endParaRPr>
          </a:p>
        </p:txBody>
      </p:sp>
      <p:sp>
        <p:nvSpPr>
          <p:cNvPr id="13" name="Rectangle 21"/>
          <p:cNvSpPr>
            <a:spLocks noGrp="1" noChangeArrowheads="1"/>
          </p:cNvSpPr>
          <p:nvPr>
            <p:ph type="sldNum" sz="quarter" idx="11"/>
          </p:nvPr>
        </p:nvSpPr>
        <p:spPr/>
        <p:txBody>
          <a:bodyPr/>
          <a:lstStyle>
            <a:lvl1pPr>
              <a:defRPr/>
            </a:lvl1pPr>
          </a:lstStyle>
          <a:p>
            <a:fld id="{7B5A972C-DF43-45BA-A444-27D44762CA9B}" type="slidenum">
              <a:rPr lang="en-US" altLang="sr-Latn-RS"/>
              <a:pPr/>
              <a:t>‹#›</a:t>
            </a:fld>
            <a:endParaRPr lang="en-US" altLang="sr-Latn-RS"/>
          </a:p>
        </p:txBody>
      </p:sp>
    </p:spTree>
    <p:extLst>
      <p:ext uri="{BB962C8B-B14F-4D97-AF65-F5344CB8AC3E}">
        <p14:creationId xmlns:p14="http://schemas.microsoft.com/office/powerpoint/2010/main" val="2842769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Rectangle 20"/>
          <p:cNvSpPr>
            <a:spLocks noGrp="1" noChangeArrowheads="1"/>
          </p:cNvSpPr>
          <p:nvPr>
            <p:ph type="ftr" sz="quarter" idx="10"/>
          </p:nvPr>
        </p:nvSpPr>
        <p:spPr>
          <a:ln/>
        </p:spPr>
        <p:txBody>
          <a:bodyPr/>
          <a:lstStyle>
            <a:lvl1pPr>
              <a:defRPr/>
            </a:lvl1pPr>
          </a:lstStyle>
          <a:p>
            <a:pPr>
              <a:defRPr/>
            </a:pPr>
            <a:r>
              <a:rPr lang="en-US" altLang="sr-Latn-RS"/>
              <a:t>2019 DANUBE WATER CONFERENCE</a:t>
            </a:r>
          </a:p>
        </p:txBody>
      </p:sp>
      <p:sp>
        <p:nvSpPr>
          <p:cNvPr id="8" name="Rectangle 21"/>
          <p:cNvSpPr>
            <a:spLocks noGrp="1" noChangeArrowheads="1"/>
          </p:cNvSpPr>
          <p:nvPr>
            <p:ph type="sldNum" sz="quarter" idx="11"/>
          </p:nvPr>
        </p:nvSpPr>
        <p:spPr>
          <a:ln/>
        </p:spPr>
        <p:txBody>
          <a:bodyPr/>
          <a:lstStyle>
            <a:lvl1pPr>
              <a:defRPr/>
            </a:lvl1pPr>
          </a:lstStyle>
          <a:p>
            <a:fld id="{94E7149C-60C3-4C51-A9B6-072F3C0B2DC6}" type="slidenum">
              <a:rPr lang="en-US" altLang="sr-Latn-RS"/>
              <a:pPr/>
              <a:t>‹#›</a:t>
            </a:fld>
            <a:endParaRPr lang="en-US" altLang="sr-Latn-RS"/>
          </a:p>
        </p:txBody>
      </p:sp>
    </p:spTree>
    <p:extLst>
      <p:ext uri="{BB962C8B-B14F-4D97-AF65-F5344CB8AC3E}">
        <p14:creationId xmlns:p14="http://schemas.microsoft.com/office/powerpoint/2010/main" val="2879459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063" y="228600"/>
            <a:ext cx="6983412" cy="908050"/>
          </a:xfrm>
        </p:spPr>
        <p:txBody>
          <a:bodyPr/>
          <a:lstStyle/>
          <a:p>
            <a:r>
              <a:rPr lang="en-US" dirty="0"/>
              <a:t>Click to edit Master title style</a:t>
            </a:r>
            <a:endParaRPr lang="hr-HR" dirty="0"/>
          </a:p>
        </p:txBody>
      </p:sp>
      <p:sp>
        <p:nvSpPr>
          <p:cNvPr id="3" name="Rectangle 20"/>
          <p:cNvSpPr>
            <a:spLocks noGrp="1" noChangeArrowheads="1"/>
          </p:cNvSpPr>
          <p:nvPr>
            <p:ph type="ftr" sz="quarter" idx="10"/>
          </p:nvPr>
        </p:nvSpPr>
        <p:spPr>
          <a:ln/>
        </p:spPr>
        <p:txBody>
          <a:bodyPr/>
          <a:lstStyle>
            <a:lvl1pPr>
              <a:defRPr/>
            </a:lvl1pPr>
          </a:lstStyle>
          <a:p>
            <a:pPr>
              <a:defRPr/>
            </a:pPr>
            <a:r>
              <a:rPr lang="en-US" altLang="sr-Latn-RS"/>
              <a:t>2019 DANUBE WATER CONFERENCE</a:t>
            </a:r>
          </a:p>
        </p:txBody>
      </p:sp>
      <p:sp>
        <p:nvSpPr>
          <p:cNvPr id="4" name="Rectangle 21"/>
          <p:cNvSpPr>
            <a:spLocks noGrp="1" noChangeArrowheads="1"/>
          </p:cNvSpPr>
          <p:nvPr>
            <p:ph type="sldNum" sz="quarter" idx="11"/>
          </p:nvPr>
        </p:nvSpPr>
        <p:spPr>
          <a:ln/>
        </p:spPr>
        <p:txBody>
          <a:bodyPr/>
          <a:lstStyle>
            <a:lvl1pPr>
              <a:defRPr/>
            </a:lvl1pPr>
          </a:lstStyle>
          <a:p>
            <a:fld id="{12C91A19-727E-4817-B92D-F4DB9F914819}" type="slidenum">
              <a:rPr lang="en-US" altLang="sr-Latn-RS"/>
              <a:pPr/>
              <a:t>‹#›</a:t>
            </a:fld>
            <a:endParaRPr lang="en-US" altLang="sr-Latn-RS"/>
          </a:p>
        </p:txBody>
      </p:sp>
    </p:spTree>
    <p:extLst>
      <p:ext uri="{BB962C8B-B14F-4D97-AF65-F5344CB8AC3E}">
        <p14:creationId xmlns:p14="http://schemas.microsoft.com/office/powerpoint/2010/main" val="2564343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
          <p:cNvSpPr>
            <a:spLocks noGrp="1" noChangeArrowheads="1"/>
          </p:cNvSpPr>
          <p:nvPr>
            <p:ph type="ftr" sz="quarter" idx="10"/>
          </p:nvPr>
        </p:nvSpPr>
        <p:spPr>
          <a:ln/>
        </p:spPr>
        <p:txBody>
          <a:bodyPr/>
          <a:lstStyle>
            <a:lvl1pPr>
              <a:defRPr/>
            </a:lvl1pPr>
          </a:lstStyle>
          <a:p>
            <a:pPr>
              <a:defRPr/>
            </a:pPr>
            <a:r>
              <a:rPr lang="en-US" altLang="sr-Latn-RS"/>
              <a:t>2019 DANUBE WATER CONFERENCE</a:t>
            </a:r>
          </a:p>
        </p:txBody>
      </p:sp>
      <p:sp>
        <p:nvSpPr>
          <p:cNvPr id="3" name="Rectangle 21"/>
          <p:cNvSpPr>
            <a:spLocks noGrp="1" noChangeArrowheads="1"/>
          </p:cNvSpPr>
          <p:nvPr>
            <p:ph type="sldNum" sz="quarter" idx="11"/>
          </p:nvPr>
        </p:nvSpPr>
        <p:spPr>
          <a:ln/>
        </p:spPr>
        <p:txBody>
          <a:bodyPr/>
          <a:lstStyle>
            <a:lvl1pPr>
              <a:defRPr/>
            </a:lvl1pPr>
          </a:lstStyle>
          <a:p>
            <a:fld id="{37D40F04-144A-43C4-846B-855D1B8A773A}" type="slidenum">
              <a:rPr lang="en-US" altLang="sr-Latn-RS"/>
              <a:pPr/>
              <a:t>‹#›</a:t>
            </a:fld>
            <a:endParaRPr lang="en-US" altLang="sr-Latn-RS"/>
          </a:p>
        </p:txBody>
      </p:sp>
    </p:spTree>
    <p:extLst>
      <p:ext uri="{BB962C8B-B14F-4D97-AF65-F5344CB8AC3E}">
        <p14:creationId xmlns:p14="http://schemas.microsoft.com/office/powerpoint/2010/main" val="3186888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
          <p:cNvSpPr>
            <a:spLocks noGrp="1" noChangeArrowheads="1"/>
          </p:cNvSpPr>
          <p:nvPr>
            <p:ph type="ftr" sz="quarter" idx="10"/>
          </p:nvPr>
        </p:nvSpPr>
        <p:spPr>
          <a:ln/>
        </p:spPr>
        <p:txBody>
          <a:bodyPr/>
          <a:lstStyle>
            <a:lvl1pPr>
              <a:defRPr/>
            </a:lvl1pPr>
          </a:lstStyle>
          <a:p>
            <a:pPr>
              <a:defRPr/>
            </a:pPr>
            <a:r>
              <a:rPr lang="en-US" altLang="sr-Latn-RS"/>
              <a:t>2019 DANUBE WATER CONFERENCE</a:t>
            </a:r>
          </a:p>
        </p:txBody>
      </p:sp>
      <p:sp>
        <p:nvSpPr>
          <p:cNvPr id="6" name="Rectangle 21"/>
          <p:cNvSpPr>
            <a:spLocks noGrp="1" noChangeArrowheads="1"/>
          </p:cNvSpPr>
          <p:nvPr>
            <p:ph type="sldNum" sz="quarter" idx="11"/>
          </p:nvPr>
        </p:nvSpPr>
        <p:spPr>
          <a:ln/>
        </p:spPr>
        <p:txBody>
          <a:bodyPr/>
          <a:lstStyle>
            <a:lvl1pPr>
              <a:defRPr/>
            </a:lvl1pPr>
          </a:lstStyle>
          <a:p>
            <a:fld id="{9376ACD7-A7AD-4E13-B706-AECB070ABD84}" type="slidenum">
              <a:rPr lang="en-US" altLang="sr-Latn-RS"/>
              <a:pPr/>
              <a:t>‹#›</a:t>
            </a:fld>
            <a:endParaRPr lang="en-US" altLang="sr-Latn-RS"/>
          </a:p>
        </p:txBody>
      </p:sp>
    </p:spTree>
    <p:extLst>
      <p:ext uri="{BB962C8B-B14F-4D97-AF65-F5344CB8AC3E}">
        <p14:creationId xmlns:p14="http://schemas.microsoft.com/office/powerpoint/2010/main" val="3891213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
          <p:cNvSpPr>
            <a:spLocks noGrp="1" noChangeArrowheads="1"/>
          </p:cNvSpPr>
          <p:nvPr>
            <p:ph type="ftr" sz="quarter" idx="10"/>
          </p:nvPr>
        </p:nvSpPr>
        <p:spPr>
          <a:ln/>
        </p:spPr>
        <p:txBody>
          <a:bodyPr/>
          <a:lstStyle>
            <a:lvl1pPr>
              <a:defRPr/>
            </a:lvl1pPr>
          </a:lstStyle>
          <a:p>
            <a:pPr>
              <a:defRPr/>
            </a:pPr>
            <a:r>
              <a:rPr lang="en-US" altLang="sr-Latn-RS"/>
              <a:t>2019 DANUBE WATER CONFERENCE</a:t>
            </a:r>
          </a:p>
        </p:txBody>
      </p:sp>
      <p:sp>
        <p:nvSpPr>
          <p:cNvPr id="6" name="Rectangle 21"/>
          <p:cNvSpPr>
            <a:spLocks noGrp="1" noChangeArrowheads="1"/>
          </p:cNvSpPr>
          <p:nvPr>
            <p:ph type="sldNum" sz="quarter" idx="11"/>
          </p:nvPr>
        </p:nvSpPr>
        <p:spPr>
          <a:ln/>
        </p:spPr>
        <p:txBody>
          <a:bodyPr/>
          <a:lstStyle>
            <a:lvl1pPr>
              <a:defRPr/>
            </a:lvl1pPr>
          </a:lstStyle>
          <a:p>
            <a:fld id="{CCA3AF35-FE0E-4573-8E75-012E4F39247A}" type="slidenum">
              <a:rPr lang="en-US" altLang="sr-Latn-RS"/>
              <a:pPr/>
              <a:t>‹#›</a:t>
            </a:fld>
            <a:endParaRPr lang="en-US" altLang="sr-Latn-RS"/>
          </a:p>
        </p:txBody>
      </p:sp>
    </p:spTree>
    <p:extLst>
      <p:ext uri="{BB962C8B-B14F-4D97-AF65-F5344CB8AC3E}">
        <p14:creationId xmlns:p14="http://schemas.microsoft.com/office/powerpoint/2010/main" val="198330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Rectangle 20"/>
          <p:cNvSpPr>
            <a:spLocks noGrp="1" noChangeArrowheads="1"/>
          </p:cNvSpPr>
          <p:nvPr>
            <p:ph type="ftr" sz="quarter" idx="10"/>
          </p:nvPr>
        </p:nvSpPr>
        <p:spPr>
          <a:ln/>
        </p:spPr>
        <p:txBody>
          <a:bodyPr/>
          <a:lstStyle>
            <a:lvl1pPr>
              <a:defRPr/>
            </a:lvl1pPr>
          </a:lstStyle>
          <a:p>
            <a:pPr>
              <a:defRPr/>
            </a:pPr>
            <a:r>
              <a:rPr lang="en-US" altLang="sr-Latn-RS"/>
              <a:t>2019 DANUBE WATER CONFERENCE</a:t>
            </a:r>
          </a:p>
        </p:txBody>
      </p:sp>
      <p:sp>
        <p:nvSpPr>
          <p:cNvPr id="5" name="Rectangle 21"/>
          <p:cNvSpPr>
            <a:spLocks noGrp="1" noChangeArrowheads="1"/>
          </p:cNvSpPr>
          <p:nvPr>
            <p:ph type="sldNum" sz="quarter" idx="11"/>
          </p:nvPr>
        </p:nvSpPr>
        <p:spPr>
          <a:ln/>
        </p:spPr>
        <p:txBody>
          <a:bodyPr/>
          <a:lstStyle>
            <a:lvl1pPr>
              <a:defRPr/>
            </a:lvl1pPr>
          </a:lstStyle>
          <a:p>
            <a:fld id="{4FEE46F7-1F32-4000-86A7-324B33E324F0}" type="slidenum">
              <a:rPr lang="en-US" altLang="sr-Latn-RS"/>
              <a:pPr/>
              <a:t>‹#›</a:t>
            </a:fld>
            <a:endParaRPr lang="en-US" altLang="sr-Latn-RS"/>
          </a:p>
        </p:txBody>
      </p:sp>
    </p:spTree>
    <p:extLst>
      <p:ext uri="{BB962C8B-B14F-4D97-AF65-F5344CB8AC3E}">
        <p14:creationId xmlns:p14="http://schemas.microsoft.com/office/powerpoint/2010/main" val="11041730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0538" y="600075"/>
            <a:ext cx="2157412" cy="5838825"/>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363538" y="600075"/>
            <a:ext cx="6324600" cy="5838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Rectangle 20"/>
          <p:cNvSpPr>
            <a:spLocks noGrp="1" noChangeArrowheads="1"/>
          </p:cNvSpPr>
          <p:nvPr>
            <p:ph type="ftr" sz="quarter" idx="10"/>
          </p:nvPr>
        </p:nvSpPr>
        <p:spPr>
          <a:ln/>
        </p:spPr>
        <p:txBody>
          <a:bodyPr/>
          <a:lstStyle>
            <a:lvl1pPr>
              <a:defRPr/>
            </a:lvl1pPr>
          </a:lstStyle>
          <a:p>
            <a:pPr>
              <a:defRPr/>
            </a:pPr>
            <a:r>
              <a:rPr lang="en-US" altLang="sr-Latn-RS"/>
              <a:t>2019 DANUBE WATER CONFERENCE</a:t>
            </a:r>
          </a:p>
        </p:txBody>
      </p:sp>
      <p:sp>
        <p:nvSpPr>
          <p:cNvPr id="5" name="Rectangle 21"/>
          <p:cNvSpPr>
            <a:spLocks noGrp="1" noChangeArrowheads="1"/>
          </p:cNvSpPr>
          <p:nvPr>
            <p:ph type="sldNum" sz="quarter" idx="11"/>
          </p:nvPr>
        </p:nvSpPr>
        <p:spPr>
          <a:ln/>
        </p:spPr>
        <p:txBody>
          <a:bodyPr/>
          <a:lstStyle>
            <a:lvl1pPr>
              <a:defRPr/>
            </a:lvl1pPr>
          </a:lstStyle>
          <a:p>
            <a:fld id="{69110018-57B8-45EB-8025-C0C4705917A8}" type="slidenum">
              <a:rPr lang="en-US" altLang="sr-Latn-RS"/>
              <a:pPr/>
              <a:t>‹#›</a:t>
            </a:fld>
            <a:endParaRPr lang="en-US" altLang="sr-Latn-RS"/>
          </a:p>
        </p:txBody>
      </p:sp>
    </p:spTree>
    <p:extLst>
      <p:ext uri="{BB962C8B-B14F-4D97-AF65-F5344CB8AC3E}">
        <p14:creationId xmlns:p14="http://schemas.microsoft.com/office/powerpoint/2010/main" val="2785007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152400"/>
            <a:ext cx="6983412" cy="908050"/>
          </a:xfrm>
        </p:spPr>
        <p:txBody>
          <a:bodyPr/>
          <a:lstStyle/>
          <a:p>
            <a:r>
              <a:rPr lang="en-US"/>
              <a:t>Click to edit Master title style</a:t>
            </a:r>
            <a:endParaRPr lang="hr-HR"/>
          </a:p>
        </p:txBody>
      </p:sp>
      <p:sp>
        <p:nvSpPr>
          <p:cNvPr id="3" name="Text Placeholder 2"/>
          <p:cNvSpPr>
            <a:spLocks noGrp="1"/>
          </p:cNvSpPr>
          <p:nvPr>
            <p:ph type="body" sz="half" idx="1"/>
          </p:nvPr>
        </p:nvSpPr>
        <p:spPr>
          <a:xfrm>
            <a:off x="371475" y="1361962"/>
            <a:ext cx="4237038" cy="5038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Content Placeholder 3"/>
          <p:cNvSpPr>
            <a:spLocks noGrp="1"/>
          </p:cNvSpPr>
          <p:nvPr>
            <p:ph sz="half" idx="2"/>
          </p:nvPr>
        </p:nvSpPr>
        <p:spPr>
          <a:xfrm>
            <a:off x="4787901" y="1361962"/>
            <a:ext cx="4237037" cy="5038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5" name="Rectangle 20"/>
          <p:cNvSpPr>
            <a:spLocks noGrp="1" noChangeArrowheads="1"/>
          </p:cNvSpPr>
          <p:nvPr>
            <p:ph type="ftr" sz="quarter" idx="10"/>
          </p:nvPr>
        </p:nvSpPr>
        <p:spPr>
          <a:ln/>
        </p:spPr>
        <p:txBody>
          <a:bodyPr/>
          <a:lstStyle>
            <a:lvl1pPr>
              <a:defRPr/>
            </a:lvl1pPr>
          </a:lstStyle>
          <a:p>
            <a:pPr>
              <a:defRPr/>
            </a:pPr>
            <a:r>
              <a:rPr lang="en-US" altLang="sr-Latn-RS"/>
              <a:t>2019 DANUBE WATER CONFERENCE</a:t>
            </a:r>
          </a:p>
        </p:txBody>
      </p:sp>
      <p:sp>
        <p:nvSpPr>
          <p:cNvPr id="6" name="Rectangle 21"/>
          <p:cNvSpPr>
            <a:spLocks noGrp="1" noChangeArrowheads="1"/>
          </p:cNvSpPr>
          <p:nvPr>
            <p:ph type="sldNum" sz="quarter" idx="11"/>
          </p:nvPr>
        </p:nvSpPr>
        <p:spPr>
          <a:ln/>
        </p:spPr>
        <p:txBody>
          <a:bodyPr/>
          <a:lstStyle>
            <a:lvl1pPr>
              <a:defRPr/>
            </a:lvl1pPr>
          </a:lstStyle>
          <a:p>
            <a:fld id="{B3DF61F1-F555-4644-9723-9583676FB1BB}" type="slidenum">
              <a:rPr lang="en-US" altLang="sr-Latn-RS"/>
              <a:pPr/>
              <a:t>‹#›</a:t>
            </a:fld>
            <a:endParaRPr lang="en-US" altLang="sr-Latn-RS"/>
          </a:p>
        </p:txBody>
      </p:sp>
    </p:spTree>
    <p:extLst>
      <p:ext uri="{BB962C8B-B14F-4D97-AF65-F5344CB8AC3E}">
        <p14:creationId xmlns:p14="http://schemas.microsoft.com/office/powerpoint/2010/main" val="15927682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207849"/>
            <a:ext cx="6983412" cy="908050"/>
          </a:xfrm>
        </p:spPr>
        <p:txBody>
          <a:bodyPr/>
          <a:lstStyle/>
          <a:p>
            <a:r>
              <a:rPr lang="en-US"/>
              <a:t>Click to edit Master title style</a:t>
            </a:r>
            <a:endParaRPr lang="hr-HR"/>
          </a:p>
        </p:txBody>
      </p:sp>
      <p:sp>
        <p:nvSpPr>
          <p:cNvPr id="3" name="Text Placeholder 2"/>
          <p:cNvSpPr>
            <a:spLocks noGrp="1"/>
          </p:cNvSpPr>
          <p:nvPr>
            <p:ph type="body" sz="half" idx="1"/>
          </p:nvPr>
        </p:nvSpPr>
        <p:spPr>
          <a:xfrm>
            <a:off x="371475" y="1244487"/>
            <a:ext cx="4237038" cy="51944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Content Placeholder 3"/>
          <p:cNvSpPr>
            <a:spLocks noGrp="1"/>
          </p:cNvSpPr>
          <p:nvPr>
            <p:ph sz="quarter" idx="2"/>
          </p:nvPr>
        </p:nvSpPr>
        <p:spPr>
          <a:xfrm>
            <a:off x="4760913" y="1244487"/>
            <a:ext cx="4237037" cy="24893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5" name="Content Placeholder 4"/>
          <p:cNvSpPr>
            <a:spLocks noGrp="1"/>
          </p:cNvSpPr>
          <p:nvPr>
            <p:ph sz="quarter" idx="3"/>
          </p:nvPr>
        </p:nvSpPr>
        <p:spPr>
          <a:xfrm>
            <a:off x="4760913" y="3862388"/>
            <a:ext cx="4237037" cy="25765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6" name="Rectangle 20"/>
          <p:cNvSpPr>
            <a:spLocks noGrp="1" noChangeArrowheads="1"/>
          </p:cNvSpPr>
          <p:nvPr>
            <p:ph type="ftr" sz="quarter" idx="10"/>
          </p:nvPr>
        </p:nvSpPr>
        <p:spPr>
          <a:ln/>
        </p:spPr>
        <p:txBody>
          <a:bodyPr/>
          <a:lstStyle>
            <a:lvl1pPr>
              <a:defRPr/>
            </a:lvl1pPr>
          </a:lstStyle>
          <a:p>
            <a:pPr>
              <a:defRPr/>
            </a:pPr>
            <a:r>
              <a:rPr lang="en-US" altLang="sr-Latn-RS"/>
              <a:t>2019 DANUBE WATER CONFERENCE</a:t>
            </a:r>
          </a:p>
        </p:txBody>
      </p:sp>
      <p:sp>
        <p:nvSpPr>
          <p:cNvPr id="7" name="Rectangle 21"/>
          <p:cNvSpPr>
            <a:spLocks noGrp="1" noChangeArrowheads="1"/>
          </p:cNvSpPr>
          <p:nvPr>
            <p:ph type="sldNum" sz="quarter" idx="11"/>
          </p:nvPr>
        </p:nvSpPr>
        <p:spPr>
          <a:ln/>
        </p:spPr>
        <p:txBody>
          <a:bodyPr/>
          <a:lstStyle>
            <a:lvl1pPr>
              <a:defRPr/>
            </a:lvl1pPr>
          </a:lstStyle>
          <a:p>
            <a:fld id="{52A7ED49-EE18-4EE5-A5C3-48C96EC952DC}" type="slidenum">
              <a:rPr lang="en-US" altLang="sr-Latn-RS"/>
              <a:pPr/>
              <a:t>‹#›</a:t>
            </a:fld>
            <a:endParaRPr lang="en-US" altLang="sr-Latn-RS"/>
          </a:p>
        </p:txBody>
      </p:sp>
    </p:spTree>
    <p:extLst>
      <p:ext uri="{BB962C8B-B14F-4D97-AF65-F5344CB8AC3E}">
        <p14:creationId xmlns:p14="http://schemas.microsoft.com/office/powerpoint/2010/main" val="7654051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68"/>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hr-HR" altLang="sr-Latn-RS">
              <a:solidFill>
                <a:srgbClr val="000066"/>
              </a:solidFill>
              <a:cs typeface="Arial" panose="020B0604020202020204" pitchFamily="34" charset="0"/>
            </a:endParaRPr>
          </a:p>
        </p:txBody>
      </p:sp>
      <p:sp>
        <p:nvSpPr>
          <p:cNvPr id="3" name="Rectangle 69"/>
          <p:cNvSpPr>
            <a:spLocks noChangeArrowheads="1"/>
          </p:cNvSpPr>
          <p:nvPr userDrawn="1"/>
        </p:nvSpPr>
        <p:spPr bwMode="auto">
          <a:xfrm>
            <a:off x="71438" y="276225"/>
            <a:ext cx="2222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100">
                <a:solidFill>
                  <a:srgbClr val="000066"/>
                </a:solidFill>
                <a:latin typeface="Arial" charset="0"/>
                <a:ea typeface="Times New Roman" pitchFamily="18" charset="0"/>
              </a:rPr>
              <a:t> </a:t>
            </a:r>
            <a:endParaRPr lang="en-US" altLang="sr-Latn-RS">
              <a:solidFill>
                <a:srgbClr val="000066"/>
              </a:solidFill>
              <a:ea typeface="Times New Roman" pitchFamily="18" charset="0"/>
            </a:endParaRPr>
          </a:p>
        </p:txBody>
      </p:sp>
      <p:sp>
        <p:nvSpPr>
          <p:cNvPr id="4" name="Rectangle 70"/>
          <p:cNvSpPr>
            <a:spLocks noChangeArrowheads="1"/>
          </p:cNvSpPr>
          <p:nvPr userDrawn="1"/>
        </p:nvSpPr>
        <p:spPr bwMode="auto">
          <a:xfrm>
            <a:off x="71438" y="77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hr-HR" altLang="sr-Latn-RS">
              <a:solidFill>
                <a:srgbClr val="000066"/>
              </a:solidFill>
              <a:cs typeface="Arial" panose="020B0604020202020204" pitchFamily="34" charset="0"/>
            </a:endParaRPr>
          </a:p>
        </p:txBody>
      </p:sp>
      <p:sp>
        <p:nvSpPr>
          <p:cNvPr id="5" name="Rectangle 71"/>
          <p:cNvSpPr>
            <a:spLocks noChangeArrowheads="1"/>
          </p:cNvSpPr>
          <p:nvPr userDrawn="1"/>
        </p:nvSpPr>
        <p:spPr bwMode="auto">
          <a:xfrm>
            <a:off x="71438" y="1098550"/>
            <a:ext cx="298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200">
                <a:solidFill>
                  <a:srgbClr val="000066"/>
                </a:solidFill>
                <a:cs typeface="Times New Roman" pitchFamily="18" charset="0"/>
              </a:rPr>
              <a:t>   </a:t>
            </a:r>
            <a:endParaRPr lang="en-US" altLang="sr-Latn-RS">
              <a:solidFill>
                <a:srgbClr val="000066"/>
              </a:solidFill>
              <a:cs typeface="Arial" panose="020B0604020202020204" pitchFamily="34" charset="0"/>
            </a:endParaRPr>
          </a:p>
        </p:txBody>
      </p:sp>
      <p:sp>
        <p:nvSpPr>
          <p:cNvPr id="6" name="Rectangle 72"/>
          <p:cNvSpPr>
            <a:spLocks noChangeArrowheads="1"/>
          </p:cNvSpPr>
          <p:nvPr userDrawn="1"/>
        </p:nvSpPr>
        <p:spPr bwMode="auto">
          <a:xfrm>
            <a:off x="71438" y="1763713"/>
            <a:ext cx="298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200">
                <a:solidFill>
                  <a:srgbClr val="000066"/>
                </a:solidFill>
                <a:cs typeface="Times New Roman" pitchFamily="18" charset="0"/>
              </a:rPr>
              <a:t>   </a:t>
            </a:r>
            <a:endParaRPr lang="en-US" altLang="sr-Latn-RS">
              <a:solidFill>
                <a:srgbClr val="000066"/>
              </a:solidFill>
              <a:cs typeface="Arial" panose="020B0604020202020204" pitchFamily="34" charset="0"/>
            </a:endParaRPr>
          </a:p>
        </p:txBody>
      </p:sp>
      <p:sp>
        <p:nvSpPr>
          <p:cNvPr id="7" name="Rectangle 73"/>
          <p:cNvSpPr>
            <a:spLocks noChangeArrowheads="1"/>
          </p:cNvSpPr>
          <p:nvPr userDrawn="1"/>
        </p:nvSpPr>
        <p:spPr bwMode="auto">
          <a:xfrm>
            <a:off x="71438" y="2428875"/>
            <a:ext cx="2222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200">
                <a:solidFill>
                  <a:srgbClr val="000066"/>
                </a:solidFill>
                <a:cs typeface="Times New Roman" pitchFamily="18" charset="0"/>
              </a:rPr>
              <a:t> </a:t>
            </a:r>
            <a:endParaRPr lang="en-US" altLang="sr-Latn-RS">
              <a:solidFill>
                <a:srgbClr val="000066"/>
              </a:solidFill>
              <a:cs typeface="Arial" panose="020B0604020202020204" pitchFamily="34" charset="0"/>
            </a:endParaRPr>
          </a:p>
        </p:txBody>
      </p:sp>
      <p:sp>
        <p:nvSpPr>
          <p:cNvPr id="8" name="Rectangle 74"/>
          <p:cNvSpPr>
            <a:spLocks noChangeArrowheads="1"/>
          </p:cNvSpPr>
          <p:nvPr userDrawn="1"/>
        </p:nvSpPr>
        <p:spPr bwMode="auto">
          <a:xfrm>
            <a:off x="71438" y="3198813"/>
            <a:ext cx="298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200">
                <a:solidFill>
                  <a:srgbClr val="000066"/>
                </a:solidFill>
                <a:cs typeface="Times New Roman" pitchFamily="18" charset="0"/>
              </a:rPr>
              <a:t>   </a:t>
            </a:r>
            <a:endParaRPr lang="en-US" altLang="sr-Latn-RS">
              <a:solidFill>
                <a:srgbClr val="000066"/>
              </a:solidFill>
              <a:cs typeface="Arial" panose="020B0604020202020204" pitchFamily="34" charset="0"/>
            </a:endParaRPr>
          </a:p>
        </p:txBody>
      </p:sp>
      <p:sp>
        <p:nvSpPr>
          <p:cNvPr id="9" name="Rectangle 75"/>
          <p:cNvSpPr>
            <a:spLocks noChangeArrowheads="1"/>
          </p:cNvSpPr>
          <p:nvPr userDrawn="1"/>
        </p:nvSpPr>
        <p:spPr bwMode="auto">
          <a:xfrm>
            <a:off x="71438" y="3844925"/>
            <a:ext cx="298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200">
                <a:solidFill>
                  <a:srgbClr val="000066"/>
                </a:solidFill>
                <a:cs typeface="Times New Roman" pitchFamily="18" charset="0"/>
              </a:rPr>
              <a:t>   </a:t>
            </a:r>
            <a:endParaRPr lang="en-US" altLang="sr-Latn-RS">
              <a:solidFill>
                <a:srgbClr val="000066"/>
              </a:solidFill>
              <a:cs typeface="Arial" panose="020B0604020202020204" pitchFamily="34" charset="0"/>
            </a:endParaRPr>
          </a:p>
        </p:txBody>
      </p:sp>
      <p:sp>
        <p:nvSpPr>
          <p:cNvPr id="10" name="Rectangle 76"/>
          <p:cNvSpPr>
            <a:spLocks noChangeArrowheads="1"/>
          </p:cNvSpPr>
          <p:nvPr userDrawn="1"/>
        </p:nvSpPr>
        <p:spPr bwMode="auto">
          <a:xfrm>
            <a:off x="71438" y="4395788"/>
            <a:ext cx="336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200">
                <a:solidFill>
                  <a:srgbClr val="000066"/>
                </a:solidFill>
                <a:cs typeface="Times New Roman" pitchFamily="18" charset="0"/>
              </a:rPr>
              <a:t>    </a:t>
            </a:r>
            <a:endParaRPr lang="en-US" altLang="sr-Latn-RS">
              <a:solidFill>
                <a:srgbClr val="000066"/>
              </a:solidFill>
              <a:cs typeface="Arial" panose="020B0604020202020204" pitchFamily="34" charset="0"/>
            </a:endParaRPr>
          </a:p>
        </p:txBody>
      </p:sp>
    </p:spTree>
    <p:extLst>
      <p:ext uri="{BB962C8B-B14F-4D97-AF65-F5344CB8AC3E}">
        <p14:creationId xmlns:p14="http://schemas.microsoft.com/office/powerpoint/2010/main" val="1235207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68"/>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hr-HR" altLang="sr-Latn-RS">
              <a:solidFill>
                <a:srgbClr val="000066"/>
              </a:solidFill>
              <a:cs typeface="+mn-cs"/>
            </a:endParaRPr>
          </a:p>
        </p:txBody>
      </p:sp>
      <p:sp>
        <p:nvSpPr>
          <p:cNvPr id="3" name="Rectangle 69"/>
          <p:cNvSpPr>
            <a:spLocks noChangeArrowheads="1"/>
          </p:cNvSpPr>
          <p:nvPr userDrawn="1"/>
        </p:nvSpPr>
        <p:spPr bwMode="auto">
          <a:xfrm>
            <a:off x="71438" y="276225"/>
            <a:ext cx="2222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100">
                <a:solidFill>
                  <a:srgbClr val="000066"/>
                </a:solidFill>
                <a:latin typeface="Arial" charset="0"/>
                <a:ea typeface="Times New Roman" pitchFamily="18" charset="0"/>
              </a:rPr>
              <a:t> </a:t>
            </a:r>
            <a:endParaRPr lang="en-US" altLang="sr-Latn-RS">
              <a:solidFill>
                <a:srgbClr val="000066"/>
              </a:solidFill>
              <a:ea typeface="Times New Roman" pitchFamily="18" charset="0"/>
            </a:endParaRPr>
          </a:p>
        </p:txBody>
      </p:sp>
      <p:sp>
        <p:nvSpPr>
          <p:cNvPr id="4" name="Rectangle 70"/>
          <p:cNvSpPr>
            <a:spLocks noChangeArrowheads="1"/>
          </p:cNvSpPr>
          <p:nvPr userDrawn="1"/>
        </p:nvSpPr>
        <p:spPr bwMode="auto">
          <a:xfrm>
            <a:off x="71438" y="77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hr-HR" altLang="sr-Latn-RS">
              <a:solidFill>
                <a:srgbClr val="000066"/>
              </a:solidFill>
              <a:cs typeface="+mn-cs"/>
            </a:endParaRPr>
          </a:p>
        </p:txBody>
      </p:sp>
      <p:sp>
        <p:nvSpPr>
          <p:cNvPr id="5" name="Rectangle 71"/>
          <p:cNvSpPr>
            <a:spLocks noChangeArrowheads="1"/>
          </p:cNvSpPr>
          <p:nvPr userDrawn="1"/>
        </p:nvSpPr>
        <p:spPr bwMode="auto">
          <a:xfrm>
            <a:off x="71438" y="1098550"/>
            <a:ext cx="298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200">
                <a:solidFill>
                  <a:srgbClr val="000066"/>
                </a:solidFill>
                <a:cs typeface="Times New Roman" pitchFamily="18" charset="0"/>
              </a:rPr>
              <a:t>   </a:t>
            </a:r>
            <a:endParaRPr lang="en-US" altLang="sr-Latn-RS">
              <a:solidFill>
                <a:srgbClr val="000066"/>
              </a:solidFill>
              <a:cs typeface="+mn-cs"/>
            </a:endParaRPr>
          </a:p>
        </p:txBody>
      </p:sp>
      <p:sp>
        <p:nvSpPr>
          <p:cNvPr id="6" name="Rectangle 72"/>
          <p:cNvSpPr>
            <a:spLocks noChangeArrowheads="1"/>
          </p:cNvSpPr>
          <p:nvPr userDrawn="1"/>
        </p:nvSpPr>
        <p:spPr bwMode="auto">
          <a:xfrm>
            <a:off x="71438" y="1763713"/>
            <a:ext cx="298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200">
                <a:solidFill>
                  <a:srgbClr val="000066"/>
                </a:solidFill>
                <a:cs typeface="Times New Roman" pitchFamily="18" charset="0"/>
              </a:rPr>
              <a:t>   </a:t>
            </a:r>
            <a:endParaRPr lang="en-US" altLang="sr-Latn-RS">
              <a:solidFill>
                <a:srgbClr val="000066"/>
              </a:solidFill>
              <a:cs typeface="+mn-cs"/>
            </a:endParaRPr>
          </a:p>
        </p:txBody>
      </p:sp>
      <p:sp>
        <p:nvSpPr>
          <p:cNvPr id="7" name="Rectangle 73"/>
          <p:cNvSpPr>
            <a:spLocks noChangeArrowheads="1"/>
          </p:cNvSpPr>
          <p:nvPr userDrawn="1"/>
        </p:nvSpPr>
        <p:spPr bwMode="auto">
          <a:xfrm>
            <a:off x="71438" y="2428875"/>
            <a:ext cx="2222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200">
                <a:solidFill>
                  <a:srgbClr val="000066"/>
                </a:solidFill>
                <a:cs typeface="Times New Roman" pitchFamily="18" charset="0"/>
              </a:rPr>
              <a:t> </a:t>
            </a:r>
            <a:endParaRPr lang="en-US" altLang="sr-Latn-RS">
              <a:solidFill>
                <a:srgbClr val="000066"/>
              </a:solidFill>
              <a:cs typeface="+mn-cs"/>
            </a:endParaRPr>
          </a:p>
        </p:txBody>
      </p:sp>
      <p:sp>
        <p:nvSpPr>
          <p:cNvPr id="8" name="Rectangle 74"/>
          <p:cNvSpPr>
            <a:spLocks noChangeArrowheads="1"/>
          </p:cNvSpPr>
          <p:nvPr userDrawn="1"/>
        </p:nvSpPr>
        <p:spPr bwMode="auto">
          <a:xfrm>
            <a:off x="71438" y="3198813"/>
            <a:ext cx="298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200">
                <a:solidFill>
                  <a:srgbClr val="000066"/>
                </a:solidFill>
                <a:cs typeface="Times New Roman" pitchFamily="18" charset="0"/>
              </a:rPr>
              <a:t>   </a:t>
            </a:r>
            <a:endParaRPr lang="en-US" altLang="sr-Latn-RS">
              <a:solidFill>
                <a:srgbClr val="000066"/>
              </a:solidFill>
              <a:cs typeface="+mn-cs"/>
            </a:endParaRPr>
          </a:p>
        </p:txBody>
      </p:sp>
      <p:sp>
        <p:nvSpPr>
          <p:cNvPr id="9" name="Rectangle 75"/>
          <p:cNvSpPr>
            <a:spLocks noChangeArrowheads="1"/>
          </p:cNvSpPr>
          <p:nvPr userDrawn="1"/>
        </p:nvSpPr>
        <p:spPr bwMode="auto">
          <a:xfrm>
            <a:off x="71438" y="3844925"/>
            <a:ext cx="298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200">
                <a:solidFill>
                  <a:srgbClr val="000066"/>
                </a:solidFill>
                <a:cs typeface="Times New Roman" pitchFamily="18" charset="0"/>
              </a:rPr>
              <a:t>   </a:t>
            </a:r>
            <a:endParaRPr lang="en-US" altLang="sr-Latn-RS">
              <a:solidFill>
                <a:srgbClr val="000066"/>
              </a:solidFill>
              <a:cs typeface="+mn-cs"/>
            </a:endParaRPr>
          </a:p>
        </p:txBody>
      </p:sp>
      <p:sp>
        <p:nvSpPr>
          <p:cNvPr id="10" name="Rectangle 76"/>
          <p:cNvSpPr>
            <a:spLocks noChangeArrowheads="1"/>
          </p:cNvSpPr>
          <p:nvPr userDrawn="1"/>
        </p:nvSpPr>
        <p:spPr bwMode="auto">
          <a:xfrm>
            <a:off x="71438" y="4395788"/>
            <a:ext cx="336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sr-Latn-RS" sz="1200">
                <a:solidFill>
                  <a:srgbClr val="000066"/>
                </a:solidFill>
                <a:cs typeface="Times New Roman" pitchFamily="18" charset="0"/>
              </a:rPr>
              <a:t>    </a:t>
            </a:r>
            <a:endParaRPr lang="en-US" altLang="sr-Latn-RS">
              <a:solidFill>
                <a:srgbClr val="000066"/>
              </a:solidFill>
              <a:cs typeface="+mn-cs"/>
            </a:endParaRPr>
          </a:p>
        </p:txBody>
      </p:sp>
    </p:spTree>
    <p:extLst>
      <p:ext uri="{BB962C8B-B14F-4D97-AF65-F5344CB8AC3E}">
        <p14:creationId xmlns:p14="http://schemas.microsoft.com/office/powerpoint/2010/main" val="41919475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Rectangle 20"/>
          <p:cNvSpPr>
            <a:spLocks noGrp="1" noChangeArrowheads="1"/>
          </p:cNvSpPr>
          <p:nvPr>
            <p:ph type="ftr" sz="quarter" idx="10"/>
          </p:nvPr>
        </p:nvSpPr>
        <p:spPr>
          <a:ln/>
        </p:spPr>
        <p:txBody>
          <a:bodyPr/>
          <a:lstStyle>
            <a:lvl1pPr>
              <a:defRPr/>
            </a:lvl1pPr>
          </a:lstStyle>
          <a:p>
            <a:pPr>
              <a:defRPr/>
            </a:pPr>
            <a:r>
              <a:rPr lang="en-US" altLang="sr-Latn-RS"/>
              <a:t>2019 DANUBE WATER CONFERENCE</a:t>
            </a:r>
          </a:p>
        </p:txBody>
      </p:sp>
      <p:sp>
        <p:nvSpPr>
          <p:cNvPr id="5" name="Rectangle 21"/>
          <p:cNvSpPr>
            <a:spLocks noGrp="1" noChangeArrowheads="1"/>
          </p:cNvSpPr>
          <p:nvPr>
            <p:ph type="sldNum" sz="quarter" idx="11"/>
          </p:nvPr>
        </p:nvSpPr>
        <p:spPr>
          <a:ln/>
        </p:spPr>
        <p:txBody>
          <a:bodyPr/>
          <a:lstStyle>
            <a:lvl1pPr>
              <a:defRPr/>
            </a:lvl1pPr>
          </a:lstStyle>
          <a:p>
            <a:fld id="{37DBCD02-6A6E-432F-A949-BDD57F61AADF}" type="slidenum">
              <a:rPr lang="en-US" altLang="sr-Latn-RS"/>
              <a:pPr/>
              <a:t>‹#›</a:t>
            </a:fld>
            <a:endParaRPr lang="en-US" altLang="sr-Latn-RS"/>
          </a:p>
        </p:txBody>
      </p:sp>
    </p:spTree>
    <p:extLst>
      <p:ext uri="{BB962C8B-B14F-4D97-AF65-F5344CB8AC3E}">
        <p14:creationId xmlns:p14="http://schemas.microsoft.com/office/powerpoint/2010/main" val="3500506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0"/>
          <p:cNvSpPr>
            <a:spLocks noGrp="1" noChangeArrowheads="1"/>
          </p:cNvSpPr>
          <p:nvPr>
            <p:ph type="ftr" sz="quarter" idx="10"/>
          </p:nvPr>
        </p:nvSpPr>
        <p:spPr>
          <a:ln/>
        </p:spPr>
        <p:txBody>
          <a:bodyPr/>
          <a:lstStyle>
            <a:lvl1pPr>
              <a:defRPr/>
            </a:lvl1pPr>
          </a:lstStyle>
          <a:p>
            <a:pPr>
              <a:defRPr/>
            </a:pPr>
            <a:r>
              <a:rPr lang="en-US" altLang="sr-Latn-RS"/>
              <a:t>2019 DANUBE WATER CONFERENCE</a:t>
            </a:r>
          </a:p>
        </p:txBody>
      </p:sp>
      <p:sp>
        <p:nvSpPr>
          <p:cNvPr id="5" name="Rectangle 21"/>
          <p:cNvSpPr>
            <a:spLocks noGrp="1" noChangeArrowheads="1"/>
          </p:cNvSpPr>
          <p:nvPr>
            <p:ph type="sldNum" sz="quarter" idx="11"/>
          </p:nvPr>
        </p:nvSpPr>
        <p:spPr>
          <a:ln/>
        </p:spPr>
        <p:txBody>
          <a:bodyPr/>
          <a:lstStyle>
            <a:lvl1pPr>
              <a:defRPr/>
            </a:lvl1pPr>
          </a:lstStyle>
          <a:p>
            <a:fld id="{A3F938CD-FC9D-4DE4-94EB-84B77F94AF47}" type="slidenum">
              <a:rPr lang="en-US" altLang="sr-Latn-RS"/>
              <a:pPr/>
              <a:t>‹#›</a:t>
            </a:fld>
            <a:endParaRPr lang="en-US" altLang="sr-Latn-RS"/>
          </a:p>
        </p:txBody>
      </p:sp>
    </p:spTree>
    <p:extLst>
      <p:ext uri="{BB962C8B-B14F-4D97-AF65-F5344CB8AC3E}">
        <p14:creationId xmlns:p14="http://schemas.microsoft.com/office/powerpoint/2010/main" val="13644309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371475" y="1701800"/>
            <a:ext cx="4237038" cy="4737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760913" y="1701800"/>
            <a:ext cx="4237037" cy="4737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Rectangle 20"/>
          <p:cNvSpPr>
            <a:spLocks noGrp="1" noChangeArrowheads="1"/>
          </p:cNvSpPr>
          <p:nvPr>
            <p:ph type="ftr" sz="quarter" idx="10"/>
          </p:nvPr>
        </p:nvSpPr>
        <p:spPr>
          <a:ln/>
        </p:spPr>
        <p:txBody>
          <a:bodyPr/>
          <a:lstStyle>
            <a:lvl1pPr>
              <a:defRPr/>
            </a:lvl1pPr>
          </a:lstStyle>
          <a:p>
            <a:pPr>
              <a:defRPr/>
            </a:pPr>
            <a:r>
              <a:rPr lang="en-US" altLang="sr-Latn-RS"/>
              <a:t>2019 DANUBE WATER CONFERENCE</a:t>
            </a:r>
          </a:p>
        </p:txBody>
      </p:sp>
      <p:sp>
        <p:nvSpPr>
          <p:cNvPr id="6" name="Rectangle 21"/>
          <p:cNvSpPr>
            <a:spLocks noGrp="1" noChangeArrowheads="1"/>
          </p:cNvSpPr>
          <p:nvPr>
            <p:ph type="sldNum" sz="quarter" idx="11"/>
          </p:nvPr>
        </p:nvSpPr>
        <p:spPr>
          <a:ln/>
        </p:spPr>
        <p:txBody>
          <a:bodyPr/>
          <a:lstStyle>
            <a:lvl1pPr>
              <a:defRPr/>
            </a:lvl1pPr>
          </a:lstStyle>
          <a:p>
            <a:fld id="{0235AD6F-F238-458A-A043-A2A482C3C836}" type="slidenum">
              <a:rPr lang="en-US" altLang="sr-Latn-RS"/>
              <a:pPr/>
              <a:t>‹#›</a:t>
            </a:fld>
            <a:endParaRPr lang="en-US" altLang="sr-Latn-RS"/>
          </a:p>
        </p:txBody>
      </p:sp>
    </p:spTree>
    <p:extLst>
      <p:ext uri="{BB962C8B-B14F-4D97-AF65-F5344CB8AC3E}">
        <p14:creationId xmlns:p14="http://schemas.microsoft.com/office/powerpoint/2010/main" val="4878616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Rectangle 20"/>
          <p:cNvSpPr>
            <a:spLocks noGrp="1" noChangeArrowheads="1"/>
          </p:cNvSpPr>
          <p:nvPr>
            <p:ph type="ftr" sz="quarter" idx="10"/>
          </p:nvPr>
        </p:nvSpPr>
        <p:spPr>
          <a:ln/>
        </p:spPr>
        <p:txBody>
          <a:bodyPr/>
          <a:lstStyle>
            <a:lvl1pPr>
              <a:defRPr/>
            </a:lvl1pPr>
          </a:lstStyle>
          <a:p>
            <a:pPr>
              <a:defRPr/>
            </a:pPr>
            <a:r>
              <a:rPr lang="en-US" altLang="sr-Latn-RS"/>
              <a:t>2019 DANUBE WATER CONFERENCE</a:t>
            </a:r>
          </a:p>
        </p:txBody>
      </p:sp>
      <p:sp>
        <p:nvSpPr>
          <p:cNvPr id="8" name="Rectangle 21"/>
          <p:cNvSpPr>
            <a:spLocks noGrp="1" noChangeArrowheads="1"/>
          </p:cNvSpPr>
          <p:nvPr>
            <p:ph type="sldNum" sz="quarter" idx="11"/>
          </p:nvPr>
        </p:nvSpPr>
        <p:spPr>
          <a:ln/>
        </p:spPr>
        <p:txBody>
          <a:bodyPr/>
          <a:lstStyle>
            <a:lvl1pPr>
              <a:defRPr/>
            </a:lvl1pPr>
          </a:lstStyle>
          <a:p>
            <a:fld id="{D1BB2344-6303-48A5-9144-610E7C674532}" type="slidenum">
              <a:rPr lang="en-US" altLang="sr-Latn-RS"/>
              <a:pPr/>
              <a:t>‹#›</a:t>
            </a:fld>
            <a:endParaRPr lang="en-US" altLang="sr-Latn-RS"/>
          </a:p>
        </p:txBody>
      </p:sp>
    </p:spTree>
    <p:extLst>
      <p:ext uri="{BB962C8B-B14F-4D97-AF65-F5344CB8AC3E}">
        <p14:creationId xmlns:p14="http://schemas.microsoft.com/office/powerpoint/2010/main" val="657876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Rectangle 20"/>
          <p:cNvSpPr>
            <a:spLocks noGrp="1" noChangeArrowheads="1"/>
          </p:cNvSpPr>
          <p:nvPr>
            <p:ph type="ftr" sz="quarter" idx="10"/>
          </p:nvPr>
        </p:nvSpPr>
        <p:spPr>
          <a:ln/>
        </p:spPr>
        <p:txBody>
          <a:bodyPr/>
          <a:lstStyle>
            <a:lvl1pPr>
              <a:defRPr/>
            </a:lvl1pPr>
          </a:lstStyle>
          <a:p>
            <a:pPr>
              <a:defRPr/>
            </a:pPr>
            <a:r>
              <a:rPr lang="en-US" altLang="sr-Latn-RS"/>
              <a:t>2019 DANUBE WATER CONFERENCE</a:t>
            </a:r>
          </a:p>
        </p:txBody>
      </p:sp>
      <p:sp>
        <p:nvSpPr>
          <p:cNvPr id="4" name="Rectangle 21"/>
          <p:cNvSpPr>
            <a:spLocks noGrp="1" noChangeArrowheads="1"/>
          </p:cNvSpPr>
          <p:nvPr>
            <p:ph type="sldNum" sz="quarter" idx="11"/>
          </p:nvPr>
        </p:nvSpPr>
        <p:spPr>
          <a:ln/>
        </p:spPr>
        <p:txBody>
          <a:bodyPr/>
          <a:lstStyle>
            <a:lvl1pPr>
              <a:defRPr/>
            </a:lvl1pPr>
          </a:lstStyle>
          <a:p>
            <a:fld id="{79A747E3-9C84-4535-BC23-5C9AC704C14A}" type="slidenum">
              <a:rPr lang="en-US" altLang="sr-Latn-RS"/>
              <a:pPr/>
              <a:t>‹#›</a:t>
            </a:fld>
            <a:endParaRPr lang="en-US" altLang="sr-Latn-RS"/>
          </a:p>
        </p:txBody>
      </p:sp>
    </p:spTree>
    <p:extLst>
      <p:ext uri="{BB962C8B-B14F-4D97-AF65-F5344CB8AC3E}">
        <p14:creationId xmlns:p14="http://schemas.microsoft.com/office/powerpoint/2010/main" val="15794173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
          <p:cNvSpPr>
            <a:spLocks noGrp="1" noChangeArrowheads="1"/>
          </p:cNvSpPr>
          <p:nvPr>
            <p:ph type="ftr" sz="quarter" idx="10"/>
          </p:nvPr>
        </p:nvSpPr>
        <p:spPr>
          <a:ln/>
        </p:spPr>
        <p:txBody>
          <a:bodyPr/>
          <a:lstStyle>
            <a:lvl1pPr>
              <a:defRPr/>
            </a:lvl1pPr>
          </a:lstStyle>
          <a:p>
            <a:pPr>
              <a:defRPr/>
            </a:pPr>
            <a:r>
              <a:rPr lang="en-US" altLang="sr-Latn-RS"/>
              <a:t>2019 DANUBE WATER CONFERENCE</a:t>
            </a:r>
          </a:p>
        </p:txBody>
      </p:sp>
      <p:sp>
        <p:nvSpPr>
          <p:cNvPr id="3" name="Rectangle 21"/>
          <p:cNvSpPr>
            <a:spLocks noGrp="1" noChangeArrowheads="1"/>
          </p:cNvSpPr>
          <p:nvPr>
            <p:ph type="sldNum" sz="quarter" idx="11"/>
          </p:nvPr>
        </p:nvSpPr>
        <p:spPr>
          <a:ln/>
        </p:spPr>
        <p:txBody>
          <a:bodyPr/>
          <a:lstStyle>
            <a:lvl1pPr>
              <a:defRPr/>
            </a:lvl1pPr>
          </a:lstStyle>
          <a:p>
            <a:fld id="{D35DDC8F-0B2B-4634-A1E2-C18CBCD6FBFC}" type="slidenum">
              <a:rPr lang="en-US" altLang="sr-Latn-RS"/>
              <a:pPr/>
              <a:t>‹#›</a:t>
            </a:fld>
            <a:endParaRPr lang="en-US" altLang="sr-Latn-RS"/>
          </a:p>
        </p:txBody>
      </p:sp>
    </p:spTree>
    <p:extLst>
      <p:ext uri="{BB962C8B-B14F-4D97-AF65-F5344CB8AC3E}">
        <p14:creationId xmlns:p14="http://schemas.microsoft.com/office/powerpoint/2010/main" val="13751913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
          <p:cNvSpPr>
            <a:spLocks noGrp="1" noChangeArrowheads="1"/>
          </p:cNvSpPr>
          <p:nvPr>
            <p:ph type="ftr" sz="quarter" idx="10"/>
          </p:nvPr>
        </p:nvSpPr>
        <p:spPr>
          <a:ln/>
        </p:spPr>
        <p:txBody>
          <a:bodyPr/>
          <a:lstStyle>
            <a:lvl1pPr>
              <a:defRPr/>
            </a:lvl1pPr>
          </a:lstStyle>
          <a:p>
            <a:pPr>
              <a:defRPr/>
            </a:pPr>
            <a:r>
              <a:rPr lang="en-US" altLang="sr-Latn-RS"/>
              <a:t>2019 DANUBE WATER CONFERENCE</a:t>
            </a:r>
          </a:p>
        </p:txBody>
      </p:sp>
      <p:sp>
        <p:nvSpPr>
          <p:cNvPr id="6" name="Rectangle 21"/>
          <p:cNvSpPr>
            <a:spLocks noGrp="1" noChangeArrowheads="1"/>
          </p:cNvSpPr>
          <p:nvPr>
            <p:ph type="sldNum" sz="quarter" idx="11"/>
          </p:nvPr>
        </p:nvSpPr>
        <p:spPr>
          <a:ln/>
        </p:spPr>
        <p:txBody>
          <a:bodyPr/>
          <a:lstStyle>
            <a:lvl1pPr>
              <a:defRPr/>
            </a:lvl1pPr>
          </a:lstStyle>
          <a:p>
            <a:fld id="{97F98DC8-9B00-43D9-8C5A-FEFD51046CE2}" type="slidenum">
              <a:rPr lang="en-US" altLang="sr-Latn-RS"/>
              <a:pPr/>
              <a:t>‹#›</a:t>
            </a:fld>
            <a:endParaRPr lang="en-US" altLang="sr-Latn-RS"/>
          </a:p>
        </p:txBody>
      </p:sp>
    </p:spTree>
    <p:extLst>
      <p:ext uri="{BB962C8B-B14F-4D97-AF65-F5344CB8AC3E}">
        <p14:creationId xmlns:p14="http://schemas.microsoft.com/office/powerpoint/2010/main" val="35230905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
          <p:cNvSpPr>
            <a:spLocks noGrp="1" noChangeArrowheads="1"/>
          </p:cNvSpPr>
          <p:nvPr>
            <p:ph type="ftr" sz="quarter" idx="10"/>
          </p:nvPr>
        </p:nvSpPr>
        <p:spPr>
          <a:ln/>
        </p:spPr>
        <p:txBody>
          <a:bodyPr/>
          <a:lstStyle>
            <a:lvl1pPr>
              <a:defRPr/>
            </a:lvl1pPr>
          </a:lstStyle>
          <a:p>
            <a:pPr>
              <a:defRPr/>
            </a:pPr>
            <a:r>
              <a:rPr lang="en-US" altLang="sr-Latn-RS"/>
              <a:t>2019 DANUBE WATER CONFERENCE</a:t>
            </a:r>
          </a:p>
        </p:txBody>
      </p:sp>
      <p:sp>
        <p:nvSpPr>
          <p:cNvPr id="6" name="Rectangle 21"/>
          <p:cNvSpPr>
            <a:spLocks noGrp="1" noChangeArrowheads="1"/>
          </p:cNvSpPr>
          <p:nvPr>
            <p:ph type="sldNum" sz="quarter" idx="11"/>
          </p:nvPr>
        </p:nvSpPr>
        <p:spPr>
          <a:ln/>
        </p:spPr>
        <p:txBody>
          <a:bodyPr/>
          <a:lstStyle>
            <a:lvl1pPr>
              <a:defRPr/>
            </a:lvl1pPr>
          </a:lstStyle>
          <a:p>
            <a:fld id="{8593363C-3BB4-459D-88C5-916AFA4583F9}" type="slidenum">
              <a:rPr lang="en-US" altLang="sr-Latn-RS"/>
              <a:pPr/>
              <a:t>‹#›</a:t>
            </a:fld>
            <a:endParaRPr lang="en-US" altLang="sr-Latn-RS"/>
          </a:p>
        </p:txBody>
      </p:sp>
    </p:spTree>
    <p:extLst>
      <p:ext uri="{BB962C8B-B14F-4D97-AF65-F5344CB8AC3E}">
        <p14:creationId xmlns:p14="http://schemas.microsoft.com/office/powerpoint/2010/main" val="3081748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Rectangle 20"/>
          <p:cNvSpPr>
            <a:spLocks noGrp="1" noChangeArrowheads="1"/>
          </p:cNvSpPr>
          <p:nvPr>
            <p:ph type="ftr" sz="quarter" idx="10"/>
          </p:nvPr>
        </p:nvSpPr>
        <p:spPr>
          <a:ln/>
        </p:spPr>
        <p:txBody>
          <a:bodyPr/>
          <a:lstStyle>
            <a:lvl1pPr>
              <a:defRPr/>
            </a:lvl1pPr>
          </a:lstStyle>
          <a:p>
            <a:pPr>
              <a:defRPr/>
            </a:pPr>
            <a:r>
              <a:rPr lang="en-US" altLang="sr-Latn-RS"/>
              <a:t>2019 DANUBE WATER CONFERENCE</a:t>
            </a:r>
          </a:p>
        </p:txBody>
      </p:sp>
      <p:sp>
        <p:nvSpPr>
          <p:cNvPr id="5" name="Rectangle 21"/>
          <p:cNvSpPr>
            <a:spLocks noGrp="1" noChangeArrowheads="1"/>
          </p:cNvSpPr>
          <p:nvPr>
            <p:ph type="sldNum" sz="quarter" idx="11"/>
          </p:nvPr>
        </p:nvSpPr>
        <p:spPr>
          <a:ln/>
        </p:spPr>
        <p:txBody>
          <a:bodyPr/>
          <a:lstStyle>
            <a:lvl1pPr>
              <a:defRPr/>
            </a:lvl1pPr>
          </a:lstStyle>
          <a:p>
            <a:fld id="{FBC55F8B-6012-4429-BA7F-002A62C0222B}" type="slidenum">
              <a:rPr lang="en-US" altLang="sr-Latn-RS"/>
              <a:pPr/>
              <a:t>‹#›</a:t>
            </a:fld>
            <a:endParaRPr lang="en-US" altLang="sr-Latn-RS"/>
          </a:p>
        </p:txBody>
      </p:sp>
    </p:spTree>
    <p:extLst>
      <p:ext uri="{BB962C8B-B14F-4D97-AF65-F5344CB8AC3E}">
        <p14:creationId xmlns:p14="http://schemas.microsoft.com/office/powerpoint/2010/main" val="3158932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0538" y="600075"/>
            <a:ext cx="2157412" cy="5838825"/>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363538" y="600075"/>
            <a:ext cx="6324600" cy="5838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Rectangle 20"/>
          <p:cNvSpPr>
            <a:spLocks noGrp="1" noChangeArrowheads="1"/>
          </p:cNvSpPr>
          <p:nvPr>
            <p:ph type="ftr" sz="quarter" idx="10"/>
          </p:nvPr>
        </p:nvSpPr>
        <p:spPr>
          <a:ln/>
        </p:spPr>
        <p:txBody>
          <a:bodyPr/>
          <a:lstStyle>
            <a:lvl1pPr>
              <a:defRPr/>
            </a:lvl1pPr>
          </a:lstStyle>
          <a:p>
            <a:pPr>
              <a:defRPr/>
            </a:pPr>
            <a:r>
              <a:rPr lang="en-US" altLang="sr-Latn-RS"/>
              <a:t>2019 DANUBE WATER CONFERENCE</a:t>
            </a:r>
          </a:p>
        </p:txBody>
      </p:sp>
      <p:sp>
        <p:nvSpPr>
          <p:cNvPr id="5" name="Rectangle 21"/>
          <p:cNvSpPr>
            <a:spLocks noGrp="1" noChangeArrowheads="1"/>
          </p:cNvSpPr>
          <p:nvPr>
            <p:ph type="sldNum" sz="quarter" idx="11"/>
          </p:nvPr>
        </p:nvSpPr>
        <p:spPr>
          <a:ln/>
        </p:spPr>
        <p:txBody>
          <a:bodyPr/>
          <a:lstStyle>
            <a:lvl1pPr>
              <a:defRPr/>
            </a:lvl1pPr>
          </a:lstStyle>
          <a:p>
            <a:fld id="{8E84716C-3966-4FEC-A48E-CA1226DBF7E4}" type="slidenum">
              <a:rPr lang="en-US" altLang="sr-Latn-RS"/>
              <a:pPr/>
              <a:t>‹#›</a:t>
            </a:fld>
            <a:endParaRPr lang="en-US" altLang="sr-Latn-RS"/>
          </a:p>
        </p:txBody>
      </p:sp>
    </p:spTree>
    <p:extLst>
      <p:ext uri="{BB962C8B-B14F-4D97-AF65-F5344CB8AC3E}">
        <p14:creationId xmlns:p14="http://schemas.microsoft.com/office/powerpoint/2010/main" val="2179270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Rectangle 20"/>
          <p:cNvSpPr>
            <a:spLocks noGrp="1" noChangeArrowheads="1"/>
          </p:cNvSpPr>
          <p:nvPr>
            <p:ph type="ftr" sz="quarter" idx="10"/>
          </p:nvPr>
        </p:nvSpPr>
        <p:spPr/>
        <p:txBody>
          <a:bodyPr/>
          <a:lstStyle>
            <a:lvl1pPr eaLnBrk="0" hangingPunct="0">
              <a:defRPr>
                <a:cs typeface="Arial" panose="020B0604020202020204" pitchFamily="34" charset="0"/>
              </a:defRPr>
            </a:lvl1pPr>
          </a:lstStyle>
          <a:p>
            <a:pPr>
              <a:defRPr/>
            </a:pPr>
            <a:r>
              <a:rPr lang="en-US" altLang="sr-Latn-RS"/>
              <a:t>2019 DANUBE WATER CONFERENCE</a:t>
            </a:r>
          </a:p>
        </p:txBody>
      </p:sp>
      <p:sp>
        <p:nvSpPr>
          <p:cNvPr id="5" name="Rectangle 21"/>
          <p:cNvSpPr>
            <a:spLocks noGrp="1" noChangeArrowheads="1"/>
          </p:cNvSpPr>
          <p:nvPr>
            <p:ph type="sldNum" sz="quarter" idx="11"/>
          </p:nvPr>
        </p:nvSpPr>
        <p:spPr/>
        <p:txBody>
          <a:bodyPr/>
          <a:lstStyle>
            <a:lvl1pPr eaLnBrk="0" hangingPunct="0">
              <a:defRPr/>
            </a:lvl1pPr>
          </a:lstStyle>
          <a:p>
            <a:fld id="{F8ADFAD1-9942-42BA-BCD5-4AFC8A3F97AD}" type="slidenum">
              <a:rPr lang="en-US" altLang="sr-Latn-RS"/>
              <a:pPr/>
              <a:t>‹#›</a:t>
            </a:fld>
            <a:endParaRPr lang="en-US" altLang="sr-Latn-RS"/>
          </a:p>
        </p:txBody>
      </p:sp>
    </p:spTree>
    <p:extLst>
      <p:ext uri="{BB962C8B-B14F-4D97-AF65-F5344CB8AC3E}">
        <p14:creationId xmlns:p14="http://schemas.microsoft.com/office/powerpoint/2010/main" val="35614740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3538" y="600075"/>
            <a:ext cx="6983412" cy="908050"/>
          </a:xfrm>
        </p:spPr>
        <p:txBody>
          <a:bodyPr/>
          <a:lstStyle/>
          <a:p>
            <a:r>
              <a:rPr lang="en-US"/>
              <a:t>Click to edit Master title style</a:t>
            </a:r>
            <a:endParaRPr lang="hr-HR"/>
          </a:p>
        </p:txBody>
      </p:sp>
      <p:sp>
        <p:nvSpPr>
          <p:cNvPr id="3" name="Text Placeholder 2"/>
          <p:cNvSpPr>
            <a:spLocks noGrp="1"/>
          </p:cNvSpPr>
          <p:nvPr>
            <p:ph type="body" sz="half" idx="1"/>
          </p:nvPr>
        </p:nvSpPr>
        <p:spPr>
          <a:xfrm>
            <a:off x="371475" y="1701800"/>
            <a:ext cx="4237038" cy="473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760913" y="1701800"/>
            <a:ext cx="4237037" cy="473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Rectangle 20"/>
          <p:cNvSpPr>
            <a:spLocks noGrp="1" noChangeArrowheads="1"/>
          </p:cNvSpPr>
          <p:nvPr>
            <p:ph type="ftr" sz="quarter" idx="10"/>
          </p:nvPr>
        </p:nvSpPr>
        <p:spPr>
          <a:ln/>
        </p:spPr>
        <p:txBody>
          <a:bodyPr/>
          <a:lstStyle>
            <a:lvl1pPr>
              <a:defRPr/>
            </a:lvl1pPr>
          </a:lstStyle>
          <a:p>
            <a:pPr>
              <a:defRPr/>
            </a:pPr>
            <a:r>
              <a:rPr lang="en-US" altLang="sr-Latn-RS"/>
              <a:t>2019 DANUBE WATER CONFERENCE</a:t>
            </a:r>
          </a:p>
        </p:txBody>
      </p:sp>
      <p:sp>
        <p:nvSpPr>
          <p:cNvPr id="6" name="Rectangle 21"/>
          <p:cNvSpPr>
            <a:spLocks noGrp="1" noChangeArrowheads="1"/>
          </p:cNvSpPr>
          <p:nvPr>
            <p:ph type="sldNum" sz="quarter" idx="11"/>
          </p:nvPr>
        </p:nvSpPr>
        <p:spPr>
          <a:ln/>
        </p:spPr>
        <p:txBody>
          <a:bodyPr/>
          <a:lstStyle>
            <a:lvl1pPr>
              <a:defRPr/>
            </a:lvl1pPr>
          </a:lstStyle>
          <a:p>
            <a:fld id="{442BA4E8-B5AA-4EC9-BA80-69E3C694EAAF}" type="slidenum">
              <a:rPr lang="en-US" altLang="sr-Latn-RS"/>
              <a:pPr/>
              <a:t>‹#›</a:t>
            </a:fld>
            <a:endParaRPr lang="en-US" altLang="sr-Latn-RS"/>
          </a:p>
        </p:txBody>
      </p:sp>
    </p:spTree>
    <p:extLst>
      <p:ext uri="{BB962C8B-B14F-4D97-AF65-F5344CB8AC3E}">
        <p14:creationId xmlns:p14="http://schemas.microsoft.com/office/powerpoint/2010/main" val="42542684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63538" y="600075"/>
            <a:ext cx="6983412" cy="908050"/>
          </a:xfrm>
        </p:spPr>
        <p:txBody>
          <a:bodyPr/>
          <a:lstStyle/>
          <a:p>
            <a:r>
              <a:rPr lang="en-US"/>
              <a:t>Click to edit Master title style</a:t>
            </a:r>
            <a:endParaRPr lang="hr-HR"/>
          </a:p>
        </p:txBody>
      </p:sp>
      <p:sp>
        <p:nvSpPr>
          <p:cNvPr id="3" name="Text Placeholder 2"/>
          <p:cNvSpPr>
            <a:spLocks noGrp="1"/>
          </p:cNvSpPr>
          <p:nvPr>
            <p:ph type="body" sz="half" idx="1"/>
          </p:nvPr>
        </p:nvSpPr>
        <p:spPr>
          <a:xfrm>
            <a:off x="371475" y="1701800"/>
            <a:ext cx="4237038" cy="473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quarter" idx="2"/>
          </p:nvPr>
        </p:nvSpPr>
        <p:spPr>
          <a:xfrm>
            <a:off x="4760913" y="1701800"/>
            <a:ext cx="4237037" cy="2292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Content Placeholder 4"/>
          <p:cNvSpPr>
            <a:spLocks noGrp="1"/>
          </p:cNvSpPr>
          <p:nvPr>
            <p:ph sz="quarter" idx="3"/>
          </p:nvPr>
        </p:nvSpPr>
        <p:spPr>
          <a:xfrm>
            <a:off x="4760913" y="4146550"/>
            <a:ext cx="4237037" cy="2292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Rectangle 20"/>
          <p:cNvSpPr>
            <a:spLocks noGrp="1" noChangeArrowheads="1"/>
          </p:cNvSpPr>
          <p:nvPr>
            <p:ph type="ftr" sz="quarter" idx="10"/>
          </p:nvPr>
        </p:nvSpPr>
        <p:spPr>
          <a:ln/>
        </p:spPr>
        <p:txBody>
          <a:bodyPr/>
          <a:lstStyle>
            <a:lvl1pPr>
              <a:defRPr/>
            </a:lvl1pPr>
          </a:lstStyle>
          <a:p>
            <a:pPr>
              <a:defRPr/>
            </a:pPr>
            <a:r>
              <a:rPr lang="en-US" altLang="sr-Latn-RS"/>
              <a:t>2019 DANUBE WATER CONFERENCE</a:t>
            </a:r>
          </a:p>
        </p:txBody>
      </p:sp>
      <p:sp>
        <p:nvSpPr>
          <p:cNvPr id="7" name="Rectangle 21"/>
          <p:cNvSpPr>
            <a:spLocks noGrp="1" noChangeArrowheads="1"/>
          </p:cNvSpPr>
          <p:nvPr>
            <p:ph type="sldNum" sz="quarter" idx="11"/>
          </p:nvPr>
        </p:nvSpPr>
        <p:spPr>
          <a:ln/>
        </p:spPr>
        <p:txBody>
          <a:bodyPr/>
          <a:lstStyle>
            <a:lvl1pPr>
              <a:defRPr/>
            </a:lvl1pPr>
          </a:lstStyle>
          <a:p>
            <a:fld id="{E5F0FE0D-3B18-4B6B-A91C-D68A482739F1}" type="slidenum">
              <a:rPr lang="en-US" altLang="sr-Latn-RS"/>
              <a:pPr/>
              <a:t>‹#›</a:t>
            </a:fld>
            <a:endParaRPr lang="en-US" altLang="sr-Latn-RS"/>
          </a:p>
        </p:txBody>
      </p:sp>
    </p:spTree>
    <p:extLst>
      <p:ext uri="{BB962C8B-B14F-4D97-AF65-F5344CB8AC3E}">
        <p14:creationId xmlns:p14="http://schemas.microsoft.com/office/powerpoint/2010/main" val="2026651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0"/>
          <p:cNvSpPr>
            <a:spLocks noGrp="1" noChangeArrowheads="1"/>
          </p:cNvSpPr>
          <p:nvPr>
            <p:ph type="ftr" sz="quarter" idx="10"/>
          </p:nvPr>
        </p:nvSpPr>
        <p:spPr/>
        <p:txBody>
          <a:bodyPr/>
          <a:lstStyle>
            <a:lvl1pPr eaLnBrk="0" hangingPunct="0">
              <a:defRPr>
                <a:cs typeface="Arial" panose="020B0604020202020204" pitchFamily="34" charset="0"/>
              </a:defRPr>
            </a:lvl1pPr>
          </a:lstStyle>
          <a:p>
            <a:pPr>
              <a:defRPr/>
            </a:pPr>
            <a:r>
              <a:rPr lang="en-US" altLang="sr-Latn-RS"/>
              <a:t>2019 DANUBE WATER CONFERENCE</a:t>
            </a:r>
          </a:p>
        </p:txBody>
      </p:sp>
      <p:sp>
        <p:nvSpPr>
          <p:cNvPr id="5" name="Rectangle 21"/>
          <p:cNvSpPr>
            <a:spLocks noGrp="1" noChangeArrowheads="1"/>
          </p:cNvSpPr>
          <p:nvPr>
            <p:ph type="sldNum" sz="quarter" idx="11"/>
          </p:nvPr>
        </p:nvSpPr>
        <p:spPr/>
        <p:txBody>
          <a:bodyPr/>
          <a:lstStyle>
            <a:lvl1pPr eaLnBrk="0" hangingPunct="0">
              <a:defRPr/>
            </a:lvl1pPr>
          </a:lstStyle>
          <a:p>
            <a:fld id="{6CD495C3-53DA-4313-B277-FF0B71A97C4E}" type="slidenum">
              <a:rPr lang="en-US" altLang="sr-Latn-RS"/>
              <a:pPr/>
              <a:t>‹#›</a:t>
            </a:fld>
            <a:endParaRPr lang="en-US" altLang="sr-Latn-RS"/>
          </a:p>
        </p:txBody>
      </p:sp>
    </p:spTree>
    <p:extLst>
      <p:ext uri="{BB962C8B-B14F-4D97-AF65-F5344CB8AC3E}">
        <p14:creationId xmlns:p14="http://schemas.microsoft.com/office/powerpoint/2010/main" val="2639717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371475" y="1701800"/>
            <a:ext cx="4237038" cy="4737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760913" y="1701800"/>
            <a:ext cx="4237037" cy="4737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Rectangle 20"/>
          <p:cNvSpPr>
            <a:spLocks noGrp="1" noChangeArrowheads="1"/>
          </p:cNvSpPr>
          <p:nvPr>
            <p:ph type="ftr" sz="quarter" idx="10"/>
          </p:nvPr>
        </p:nvSpPr>
        <p:spPr/>
        <p:txBody>
          <a:bodyPr/>
          <a:lstStyle>
            <a:lvl1pPr eaLnBrk="0" hangingPunct="0">
              <a:defRPr>
                <a:cs typeface="Arial" panose="020B0604020202020204" pitchFamily="34" charset="0"/>
              </a:defRPr>
            </a:lvl1pPr>
          </a:lstStyle>
          <a:p>
            <a:pPr>
              <a:defRPr/>
            </a:pPr>
            <a:r>
              <a:rPr lang="en-US" altLang="sr-Latn-RS"/>
              <a:t>2019 DANUBE WATER CONFERENCE</a:t>
            </a:r>
          </a:p>
        </p:txBody>
      </p:sp>
      <p:sp>
        <p:nvSpPr>
          <p:cNvPr id="6" name="Rectangle 21"/>
          <p:cNvSpPr>
            <a:spLocks noGrp="1" noChangeArrowheads="1"/>
          </p:cNvSpPr>
          <p:nvPr>
            <p:ph type="sldNum" sz="quarter" idx="11"/>
          </p:nvPr>
        </p:nvSpPr>
        <p:spPr/>
        <p:txBody>
          <a:bodyPr/>
          <a:lstStyle>
            <a:lvl1pPr eaLnBrk="0" hangingPunct="0">
              <a:defRPr/>
            </a:lvl1pPr>
          </a:lstStyle>
          <a:p>
            <a:fld id="{09FB575A-E946-4399-8F8F-282CCD4B86D1}" type="slidenum">
              <a:rPr lang="en-US" altLang="sr-Latn-RS"/>
              <a:pPr/>
              <a:t>‹#›</a:t>
            </a:fld>
            <a:endParaRPr lang="en-US" altLang="sr-Latn-RS"/>
          </a:p>
        </p:txBody>
      </p:sp>
    </p:spTree>
    <p:extLst>
      <p:ext uri="{BB962C8B-B14F-4D97-AF65-F5344CB8AC3E}">
        <p14:creationId xmlns:p14="http://schemas.microsoft.com/office/powerpoint/2010/main" val="516860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Rectangle 20"/>
          <p:cNvSpPr>
            <a:spLocks noGrp="1" noChangeArrowheads="1"/>
          </p:cNvSpPr>
          <p:nvPr>
            <p:ph type="ftr" sz="quarter" idx="10"/>
          </p:nvPr>
        </p:nvSpPr>
        <p:spPr/>
        <p:txBody>
          <a:bodyPr/>
          <a:lstStyle>
            <a:lvl1pPr eaLnBrk="0" hangingPunct="0">
              <a:defRPr>
                <a:cs typeface="Arial" panose="020B0604020202020204" pitchFamily="34" charset="0"/>
              </a:defRPr>
            </a:lvl1pPr>
          </a:lstStyle>
          <a:p>
            <a:pPr>
              <a:defRPr/>
            </a:pPr>
            <a:r>
              <a:rPr lang="en-US" altLang="sr-Latn-RS"/>
              <a:t>2019 DANUBE WATER CONFERENCE</a:t>
            </a:r>
          </a:p>
        </p:txBody>
      </p:sp>
      <p:sp>
        <p:nvSpPr>
          <p:cNvPr id="8" name="Rectangle 21"/>
          <p:cNvSpPr>
            <a:spLocks noGrp="1" noChangeArrowheads="1"/>
          </p:cNvSpPr>
          <p:nvPr>
            <p:ph type="sldNum" sz="quarter" idx="11"/>
          </p:nvPr>
        </p:nvSpPr>
        <p:spPr/>
        <p:txBody>
          <a:bodyPr/>
          <a:lstStyle>
            <a:lvl1pPr eaLnBrk="0" hangingPunct="0">
              <a:defRPr/>
            </a:lvl1pPr>
          </a:lstStyle>
          <a:p>
            <a:fld id="{814F6126-DD36-4B05-A166-DFD4429363B3}" type="slidenum">
              <a:rPr lang="en-US" altLang="sr-Latn-RS"/>
              <a:pPr/>
              <a:t>‹#›</a:t>
            </a:fld>
            <a:endParaRPr lang="en-US" altLang="sr-Latn-RS"/>
          </a:p>
        </p:txBody>
      </p:sp>
    </p:spTree>
    <p:extLst>
      <p:ext uri="{BB962C8B-B14F-4D97-AF65-F5344CB8AC3E}">
        <p14:creationId xmlns:p14="http://schemas.microsoft.com/office/powerpoint/2010/main" val="3560503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Rectangle 20"/>
          <p:cNvSpPr>
            <a:spLocks noGrp="1" noChangeArrowheads="1"/>
          </p:cNvSpPr>
          <p:nvPr>
            <p:ph type="ftr" sz="quarter" idx="10"/>
          </p:nvPr>
        </p:nvSpPr>
        <p:spPr/>
        <p:txBody>
          <a:bodyPr/>
          <a:lstStyle>
            <a:lvl1pPr eaLnBrk="0" hangingPunct="0">
              <a:defRPr>
                <a:cs typeface="Arial" panose="020B0604020202020204" pitchFamily="34" charset="0"/>
              </a:defRPr>
            </a:lvl1pPr>
          </a:lstStyle>
          <a:p>
            <a:pPr>
              <a:defRPr/>
            </a:pPr>
            <a:r>
              <a:rPr lang="en-US" altLang="sr-Latn-RS"/>
              <a:t>2019 DANUBE WATER CONFERENCE</a:t>
            </a:r>
          </a:p>
        </p:txBody>
      </p:sp>
      <p:sp>
        <p:nvSpPr>
          <p:cNvPr id="4" name="Rectangle 21"/>
          <p:cNvSpPr>
            <a:spLocks noGrp="1" noChangeArrowheads="1"/>
          </p:cNvSpPr>
          <p:nvPr>
            <p:ph type="sldNum" sz="quarter" idx="11"/>
          </p:nvPr>
        </p:nvSpPr>
        <p:spPr/>
        <p:txBody>
          <a:bodyPr/>
          <a:lstStyle>
            <a:lvl1pPr eaLnBrk="0" hangingPunct="0">
              <a:defRPr/>
            </a:lvl1pPr>
          </a:lstStyle>
          <a:p>
            <a:fld id="{F3FA58C3-C130-4FEF-8BF5-37A56E588FF8}" type="slidenum">
              <a:rPr lang="en-US" altLang="sr-Latn-RS"/>
              <a:pPr/>
              <a:t>‹#›</a:t>
            </a:fld>
            <a:endParaRPr lang="en-US" altLang="sr-Latn-RS"/>
          </a:p>
        </p:txBody>
      </p:sp>
    </p:spTree>
    <p:extLst>
      <p:ext uri="{BB962C8B-B14F-4D97-AF65-F5344CB8AC3E}">
        <p14:creationId xmlns:p14="http://schemas.microsoft.com/office/powerpoint/2010/main" val="2867583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
          <p:cNvSpPr>
            <a:spLocks noGrp="1" noChangeArrowheads="1"/>
          </p:cNvSpPr>
          <p:nvPr>
            <p:ph type="ftr" sz="quarter" idx="10"/>
          </p:nvPr>
        </p:nvSpPr>
        <p:spPr/>
        <p:txBody>
          <a:bodyPr/>
          <a:lstStyle>
            <a:lvl1pPr eaLnBrk="0" hangingPunct="0">
              <a:defRPr>
                <a:cs typeface="Arial" panose="020B0604020202020204" pitchFamily="34" charset="0"/>
              </a:defRPr>
            </a:lvl1pPr>
          </a:lstStyle>
          <a:p>
            <a:pPr>
              <a:defRPr/>
            </a:pPr>
            <a:r>
              <a:rPr lang="en-US" altLang="sr-Latn-RS"/>
              <a:t>2019 DANUBE WATER CONFERENCE</a:t>
            </a:r>
          </a:p>
        </p:txBody>
      </p:sp>
      <p:sp>
        <p:nvSpPr>
          <p:cNvPr id="3" name="Rectangle 21"/>
          <p:cNvSpPr>
            <a:spLocks noGrp="1" noChangeArrowheads="1"/>
          </p:cNvSpPr>
          <p:nvPr>
            <p:ph type="sldNum" sz="quarter" idx="11"/>
          </p:nvPr>
        </p:nvSpPr>
        <p:spPr/>
        <p:txBody>
          <a:bodyPr/>
          <a:lstStyle>
            <a:lvl1pPr eaLnBrk="0" hangingPunct="0">
              <a:defRPr/>
            </a:lvl1pPr>
          </a:lstStyle>
          <a:p>
            <a:fld id="{8521DB00-A374-4709-9356-D2B064BA6C9D}" type="slidenum">
              <a:rPr lang="en-US" altLang="sr-Latn-RS"/>
              <a:pPr/>
              <a:t>‹#›</a:t>
            </a:fld>
            <a:endParaRPr lang="en-US" altLang="sr-Latn-RS"/>
          </a:p>
        </p:txBody>
      </p:sp>
    </p:spTree>
    <p:extLst>
      <p:ext uri="{BB962C8B-B14F-4D97-AF65-F5344CB8AC3E}">
        <p14:creationId xmlns:p14="http://schemas.microsoft.com/office/powerpoint/2010/main" val="38901702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1.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7"/>
          <p:cNvSpPr>
            <a:spLocks noGrp="1" noChangeArrowheads="1"/>
          </p:cNvSpPr>
          <p:nvPr>
            <p:ph type="title"/>
          </p:nvPr>
        </p:nvSpPr>
        <p:spPr bwMode="auto">
          <a:xfrm>
            <a:off x="363538" y="600075"/>
            <a:ext cx="6983412"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sr-Latn-RS"/>
              <a:t>Click to edit</a:t>
            </a:r>
            <a:br>
              <a:rPr lang="en-US" altLang="sr-Latn-RS"/>
            </a:br>
            <a:r>
              <a:rPr lang="en-US" altLang="sr-Latn-RS"/>
              <a:t>Master title style</a:t>
            </a:r>
          </a:p>
        </p:txBody>
      </p:sp>
      <p:sp>
        <p:nvSpPr>
          <p:cNvPr id="1027" name="Rectangle 18"/>
          <p:cNvSpPr>
            <a:spLocks noGrp="1" noChangeArrowheads="1"/>
          </p:cNvSpPr>
          <p:nvPr>
            <p:ph type="body" idx="1"/>
          </p:nvPr>
        </p:nvSpPr>
        <p:spPr bwMode="auto">
          <a:xfrm>
            <a:off x="371475" y="1701800"/>
            <a:ext cx="8626475" cy="473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32788" name="Rectangle 20"/>
          <p:cNvSpPr>
            <a:spLocks noGrp="1" noChangeArrowheads="1"/>
          </p:cNvSpPr>
          <p:nvPr>
            <p:ph type="ftr" sz="quarter" idx="3"/>
          </p:nvPr>
        </p:nvSpPr>
        <p:spPr bwMode="auto">
          <a:xfrm>
            <a:off x="373063" y="6567488"/>
            <a:ext cx="7285037"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cs typeface="+mn-cs"/>
              </a:defRPr>
            </a:lvl1pPr>
          </a:lstStyle>
          <a:p>
            <a:pPr>
              <a:defRPr/>
            </a:pPr>
            <a:r>
              <a:rPr lang="en-US" altLang="sr-Latn-RS"/>
              <a:t>2019 DANUBE WATER CONFERENCE</a:t>
            </a:r>
          </a:p>
        </p:txBody>
      </p:sp>
      <p:sp>
        <p:nvSpPr>
          <p:cNvPr id="32789" name="Rectangle 21"/>
          <p:cNvSpPr>
            <a:spLocks noGrp="1" noChangeArrowheads="1"/>
          </p:cNvSpPr>
          <p:nvPr>
            <p:ph type="sldNum" sz="quarter" idx="4"/>
          </p:nvPr>
        </p:nvSpPr>
        <p:spPr bwMode="auto">
          <a:xfrm>
            <a:off x="8347075" y="6543675"/>
            <a:ext cx="677863"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fld id="{FA15C215-45BA-42E4-9D02-249A62DC05CF}" type="slidenum">
              <a:rPr lang="en-US" altLang="sr-Latn-RS"/>
              <a:pPr/>
              <a:t>‹#›</a:t>
            </a:fld>
            <a:endParaRPr lang="en-US" altLang="sr-Latn-RS"/>
          </a:p>
        </p:txBody>
      </p:sp>
    </p:spTree>
  </p:cSld>
  <p:clrMap bg1="lt1" tx1="dk1" bg2="lt2" tx2="dk2" accent1="accent1" accent2="accent2" accent3="accent3" accent4="accent4" accent5="accent5" accent6="accent6" hlink="hlink" folHlink="folHlink"/>
  <p:sldLayoutIdLst>
    <p:sldLayoutId id="2147485047" r:id="rId1"/>
    <p:sldLayoutId id="2147485048" r:id="rId2"/>
  </p:sldLayoutIdLst>
  <p:hf sldNum="0" hdr="0" dt="0"/>
  <p:txStyles>
    <p:titleStyle>
      <a:lvl1pPr algn="l" rtl="0" eaLnBrk="0" fontAlgn="base" hangingPunct="0">
        <a:spcBef>
          <a:spcPct val="0"/>
        </a:spcBef>
        <a:spcAft>
          <a:spcPct val="0"/>
        </a:spcAft>
        <a:defRPr sz="3200">
          <a:solidFill>
            <a:schemeClr val="tx2"/>
          </a:solidFill>
          <a:latin typeface="Arial" charset="0"/>
          <a:ea typeface="+mj-ea"/>
          <a:cs typeface="+mj-cs"/>
        </a:defRPr>
      </a:lvl1pPr>
      <a:lvl2pPr algn="l" rtl="0" eaLnBrk="0" fontAlgn="base" hangingPunct="0">
        <a:spcBef>
          <a:spcPct val="0"/>
        </a:spcBef>
        <a:spcAft>
          <a:spcPct val="0"/>
        </a:spcAft>
        <a:defRPr sz="3200">
          <a:solidFill>
            <a:schemeClr val="tx2"/>
          </a:solidFill>
          <a:latin typeface="Arial" charset="0"/>
        </a:defRPr>
      </a:lvl2pPr>
      <a:lvl3pPr algn="l" rtl="0" eaLnBrk="0" fontAlgn="base" hangingPunct="0">
        <a:spcBef>
          <a:spcPct val="0"/>
        </a:spcBef>
        <a:spcAft>
          <a:spcPct val="0"/>
        </a:spcAft>
        <a:defRPr sz="3200">
          <a:solidFill>
            <a:schemeClr val="tx2"/>
          </a:solidFill>
          <a:latin typeface="Arial" charset="0"/>
        </a:defRPr>
      </a:lvl3pPr>
      <a:lvl4pPr algn="l" rtl="0" eaLnBrk="0" fontAlgn="base" hangingPunct="0">
        <a:spcBef>
          <a:spcPct val="0"/>
        </a:spcBef>
        <a:spcAft>
          <a:spcPct val="0"/>
        </a:spcAft>
        <a:defRPr sz="3200">
          <a:solidFill>
            <a:schemeClr val="tx2"/>
          </a:solidFill>
          <a:latin typeface="Arial" charset="0"/>
        </a:defRPr>
      </a:lvl4pPr>
      <a:lvl5pPr algn="l" rtl="0" eaLnBrk="0" fontAlgn="base" hangingPunct="0">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Tahoma" pitchFamily="34" charset="0"/>
        </a:defRPr>
      </a:lvl6pPr>
      <a:lvl7pPr marL="914400" algn="l" rtl="0" fontAlgn="base">
        <a:spcBef>
          <a:spcPct val="0"/>
        </a:spcBef>
        <a:spcAft>
          <a:spcPct val="0"/>
        </a:spcAft>
        <a:defRPr sz="3200">
          <a:solidFill>
            <a:schemeClr val="tx2"/>
          </a:solidFill>
          <a:latin typeface="Tahoma" pitchFamily="34" charset="0"/>
        </a:defRPr>
      </a:lvl7pPr>
      <a:lvl8pPr marL="1371600" algn="l" rtl="0" fontAlgn="base">
        <a:spcBef>
          <a:spcPct val="0"/>
        </a:spcBef>
        <a:spcAft>
          <a:spcPct val="0"/>
        </a:spcAft>
        <a:defRPr sz="3200">
          <a:solidFill>
            <a:schemeClr val="tx2"/>
          </a:solidFill>
          <a:latin typeface="Tahoma" pitchFamily="34" charset="0"/>
        </a:defRPr>
      </a:lvl8pPr>
      <a:lvl9pPr marL="1828800" algn="l" rtl="0" fontAlgn="base">
        <a:spcBef>
          <a:spcPct val="0"/>
        </a:spcBef>
        <a:spcAft>
          <a:spcPct val="0"/>
        </a:spcAft>
        <a:defRPr sz="32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hlink"/>
        </a:buClr>
        <a:buChar char="–"/>
        <a:defRPr sz="2400">
          <a:solidFill>
            <a:schemeClr val="tx1"/>
          </a:solidFill>
          <a:latin typeface="Arial" charset="0"/>
        </a:defRPr>
      </a:lvl2pPr>
      <a:lvl3pPr marL="1143000" indent="-228600" algn="l" rtl="0" eaLnBrk="0" fontAlgn="base" hangingPunct="0">
        <a:spcBef>
          <a:spcPct val="20000"/>
        </a:spcBef>
        <a:spcAft>
          <a:spcPct val="0"/>
        </a:spcAft>
        <a:buClr>
          <a:schemeClr val="tx2"/>
        </a:buClr>
        <a:buChar char="•"/>
        <a:defRPr sz="2000">
          <a:solidFill>
            <a:schemeClr val="tx1"/>
          </a:solidFill>
          <a:latin typeface="Arial" charset="0"/>
        </a:defRPr>
      </a:lvl3pPr>
      <a:lvl4pPr marL="1600200" indent="-228600" algn="l" rtl="0" eaLnBrk="0" fontAlgn="base" hangingPunct="0">
        <a:spcBef>
          <a:spcPct val="20000"/>
        </a:spcBef>
        <a:spcAft>
          <a:spcPct val="0"/>
        </a:spcAft>
        <a:buClr>
          <a:schemeClr val="hlink"/>
        </a:buClr>
        <a:buChar char="–"/>
        <a:defRPr sz="2000">
          <a:solidFill>
            <a:schemeClr val="tx1"/>
          </a:solidFill>
          <a:latin typeface="Arial" charset="0"/>
        </a:defRPr>
      </a:lvl4pPr>
      <a:lvl5pPr marL="2057400" indent="-228600" algn="l" rtl="0" eaLnBrk="0" fontAlgn="base" hangingPunct="0">
        <a:spcBef>
          <a:spcPct val="20000"/>
        </a:spcBef>
        <a:spcAft>
          <a:spcPct val="0"/>
        </a:spcAft>
        <a:buClr>
          <a:schemeClr val="tx2"/>
        </a:buClr>
        <a:buChar char="»"/>
        <a:defRPr sz="2000">
          <a:solidFill>
            <a:schemeClr val="tx1"/>
          </a:solidFill>
          <a:latin typeface="Arial" charset="0"/>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7"/>
          <p:cNvSpPr>
            <a:spLocks noGrp="1" noChangeArrowheads="1"/>
          </p:cNvSpPr>
          <p:nvPr>
            <p:ph type="title"/>
          </p:nvPr>
        </p:nvSpPr>
        <p:spPr bwMode="auto">
          <a:xfrm>
            <a:off x="348343" y="264772"/>
            <a:ext cx="7006544"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sr-Latn-RS" dirty="0"/>
              <a:t>Click to edit</a:t>
            </a:r>
            <a:br>
              <a:rPr lang="en-US" altLang="sr-Latn-RS" dirty="0"/>
            </a:br>
            <a:r>
              <a:rPr lang="en-US" altLang="sr-Latn-RS" dirty="0"/>
              <a:t>Master title style</a:t>
            </a:r>
          </a:p>
        </p:txBody>
      </p:sp>
      <p:sp>
        <p:nvSpPr>
          <p:cNvPr id="2051" name="Rectangle 18"/>
          <p:cNvSpPr>
            <a:spLocks noGrp="1" noChangeArrowheads="1"/>
          </p:cNvSpPr>
          <p:nvPr>
            <p:ph type="body" idx="1"/>
          </p:nvPr>
        </p:nvSpPr>
        <p:spPr bwMode="auto">
          <a:xfrm>
            <a:off x="348343" y="1459648"/>
            <a:ext cx="8670699" cy="4941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sr-Latn-RS" dirty="0"/>
              <a:t>Click to edit Master text styles</a:t>
            </a:r>
          </a:p>
          <a:p>
            <a:pPr lvl="1"/>
            <a:r>
              <a:rPr lang="en-US" altLang="sr-Latn-RS" dirty="0"/>
              <a:t>Second level</a:t>
            </a:r>
          </a:p>
          <a:p>
            <a:pPr lvl="2"/>
            <a:r>
              <a:rPr lang="en-US" altLang="sr-Latn-RS" dirty="0"/>
              <a:t>Third level</a:t>
            </a:r>
          </a:p>
          <a:p>
            <a:pPr lvl="3"/>
            <a:r>
              <a:rPr lang="en-US" altLang="sr-Latn-RS" dirty="0"/>
              <a:t>Fourth level</a:t>
            </a:r>
          </a:p>
          <a:p>
            <a:pPr lvl="4"/>
            <a:r>
              <a:rPr lang="en-US" altLang="sr-Latn-RS" dirty="0"/>
              <a:t>Fifth level</a:t>
            </a:r>
          </a:p>
        </p:txBody>
      </p:sp>
      <p:sp>
        <p:nvSpPr>
          <p:cNvPr id="32788" name="Rectangle 20"/>
          <p:cNvSpPr>
            <a:spLocks noGrp="1" noChangeArrowheads="1"/>
          </p:cNvSpPr>
          <p:nvPr>
            <p:ph type="ftr" sz="quarter" idx="3"/>
          </p:nvPr>
        </p:nvSpPr>
        <p:spPr bwMode="auto">
          <a:xfrm>
            <a:off x="373063" y="6567488"/>
            <a:ext cx="7285037"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rgbClr val="000066"/>
                </a:solidFill>
                <a:cs typeface="+mn-cs"/>
              </a:defRPr>
            </a:lvl1pPr>
          </a:lstStyle>
          <a:p>
            <a:pPr>
              <a:defRPr/>
            </a:pPr>
            <a:r>
              <a:rPr lang="en-US" altLang="sr-Latn-RS"/>
              <a:t>2019 DANUBE WATER CONFERENCE</a:t>
            </a:r>
          </a:p>
        </p:txBody>
      </p:sp>
      <p:sp>
        <p:nvSpPr>
          <p:cNvPr id="32789" name="Rectangle 21"/>
          <p:cNvSpPr>
            <a:spLocks noGrp="1" noChangeArrowheads="1"/>
          </p:cNvSpPr>
          <p:nvPr>
            <p:ph type="sldNum" sz="quarter" idx="4"/>
          </p:nvPr>
        </p:nvSpPr>
        <p:spPr bwMode="auto">
          <a:xfrm>
            <a:off x="8347075" y="6543675"/>
            <a:ext cx="677863"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solidFill>
                  <a:srgbClr val="000066"/>
                </a:solidFill>
              </a:defRPr>
            </a:lvl1pPr>
          </a:lstStyle>
          <a:p>
            <a:fld id="{919E3A33-30F6-4AC9-AFE8-761BD43557EB}" type="slidenum">
              <a:rPr lang="en-US" altLang="sr-Latn-RS"/>
              <a:pPr/>
              <a:t>‹#›</a:t>
            </a:fld>
            <a:endParaRPr lang="en-US" altLang="sr-Latn-RS"/>
          </a:p>
        </p:txBody>
      </p:sp>
      <p:pic>
        <p:nvPicPr>
          <p:cNvPr id="2054" name="Picture 40"/>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948363" y="88900"/>
            <a:ext cx="3081337"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5049" r:id="rId1"/>
    <p:sldLayoutId id="2147485050" r:id="rId2"/>
    <p:sldLayoutId id="2147485051" r:id="rId3"/>
    <p:sldLayoutId id="2147485052" r:id="rId4"/>
    <p:sldLayoutId id="2147485053" r:id="rId5"/>
    <p:sldLayoutId id="2147485054" r:id="rId6"/>
    <p:sldLayoutId id="2147485055" r:id="rId7"/>
    <p:sldLayoutId id="2147485056" r:id="rId8"/>
    <p:sldLayoutId id="2147485057" r:id="rId9"/>
    <p:sldLayoutId id="2147485058" r:id="rId10"/>
    <p:sldLayoutId id="2147485059" r:id="rId11"/>
    <p:sldLayoutId id="2147485060" r:id="rId12"/>
    <p:sldLayoutId id="2147485061" r:id="rId13"/>
  </p:sldLayoutIdLst>
  <p:hf sldNum="0" hd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Tahoma" pitchFamily="34" charset="0"/>
        </a:defRPr>
      </a:lvl2pPr>
      <a:lvl3pPr algn="l" rtl="0" eaLnBrk="0" fontAlgn="base" hangingPunct="0">
        <a:spcBef>
          <a:spcPct val="0"/>
        </a:spcBef>
        <a:spcAft>
          <a:spcPct val="0"/>
        </a:spcAft>
        <a:defRPr sz="3200">
          <a:solidFill>
            <a:schemeClr val="tx2"/>
          </a:solidFill>
          <a:latin typeface="Tahoma" pitchFamily="34" charset="0"/>
        </a:defRPr>
      </a:lvl3pPr>
      <a:lvl4pPr algn="l" rtl="0" eaLnBrk="0" fontAlgn="base" hangingPunct="0">
        <a:spcBef>
          <a:spcPct val="0"/>
        </a:spcBef>
        <a:spcAft>
          <a:spcPct val="0"/>
        </a:spcAft>
        <a:defRPr sz="3200">
          <a:solidFill>
            <a:schemeClr val="tx2"/>
          </a:solidFill>
          <a:latin typeface="Tahoma" pitchFamily="34" charset="0"/>
        </a:defRPr>
      </a:lvl4pPr>
      <a:lvl5pPr algn="l" rtl="0" eaLnBrk="0" fontAlgn="base" hangingPunct="0">
        <a:spcBef>
          <a:spcPct val="0"/>
        </a:spcBef>
        <a:spcAft>
          <a:spcPct val="0"/>
        </a:spcAft>
        <a:defRPr sz="3200">
          <a:solidFill>
            <a:schemeClr val="tx2"/>
          </a:solidFill>
          <a:latin typeface="Tahoma" pitchFamily="34" charset="0"/>
        </a:defRPr>
      </a:lvl5pPr>
      <a:lvl6pPr marL="457200" algn="l" rtl="0" fontAlgn="base">
        <a:spcBef>
          <a:spcPct val="0"/>
        </a:spcBef>
        <a:spcAft>
          <a:spcPct val="0"/>
        </a:spcAft>
        <a:defRPr sz="3200">
          <a:solidFill>
            <a:schemeClr val="tx2"/>
          </a:solidFill>
          <a:latin typeface="Tahoma" pitchFamily="34" charset="0"/>
        </a:defRPr>
      </a:lvl6pPr>
      <a:lvl7pPr marL="914400" algn="l" rtl="0" fontAlgn="base">
        <a:spcBef>
          <a:spcPct val="0"/>
        </a:spcBef>
        <a:spcAft>
          <a:spcPct val="0"/>
        </a:spcAft>
        <a:defRPr sz="3200">
          <a:solidFill>
            <a:schemeClr val="tx2"/>
          </a:solidFill>
          <a:latin typeface="Tahoma" pitchFamily="34" charset="0"/>
        </a:defRPr>
      </a:lvl7pPr>
      <a:lvl8pPr marL="1371600" algn="l" rtl="0" fontAlgn="base">
        <a:spcBef>
          <a:spcPct val="0"/>
        </a:spcBef>
        <a:spcAft>
          <a:spcPct val="0"/>
        </a:spcAft>
        <a:defRPr sz="3200">
          <a:solidFill>
            <a:schemeClr val="tx2"/>
          </a:solidFill>
          <a:latin typeface="Tahoma" pitchFamily="34" charset="0"/>
        </a:defRPr>
      </a:lvl8pPr>
      <a:lvl9pPr marL="1828800" algn="l" rtl="0" fontAlgn="base">
        <a:spcBef>
          <a:spcPct val="0"/>
        </a:spcBef>
        <a:spcAft>
          <a:spcPct val="0"/>
        </a:spcAft>
        <a:defRPr sz="32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0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7"/>
          <p:cNvSpPr>
            <a:spLocks noGrp="1" noChangeArrowheads="1"/>
          </p:cNvSpPr>
          <p:nvPr>
            <p:ph type="title"/>
          </p:nvPr>
        </p:nvSpPr>
        <p:spPr bwMode="auto">
          <a:xfrm>
            <a:off x="363538" y="600075"/>
            <a:ext cx="6983412"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sr-Latn-RS"/>
              <a:t>Click to edit</a:t>
            </a:r>
            <a:br>
              <a:rPr lang="en-US" altLang="sr-Latn-RS"/>
            </a:br>
            <a:r>
              <a:rPr lang="en-US" altLang="sr-Latn-RS"/>
              <a:t>Master title style</a:t>
            </a:r>
          </a:p>
        </p:txBody>
      </p:sp>
      <p:sp>
        <p:nvSpPr>
          <p:cNvPr id="4099" name="Rectangle 18"/>
          <p:cNvSpPr>
            <a:spLocks noGrp="1" noChangeArrowheads="1"/>
          </p:cNvSpPr>
          <p:nvPr>
            <p:ph type="body" idx="1"/>
          </p:nvPr>
        </p:nvSpPr>
        <p:spPr bwMode="auto">
          <a:xfrm>
            <a:off x="371475" y="1701800"/>
            <a:ext cx="8626475" cy="473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32788" name="Rectangle 20"/>
          <p:cNvSpPr>
            <a:spLocks noGrp="1" noChangeArrowheads="1"/>
          </p:cNvSpPr>
          <p:nvPr>
            <p:ph type="ftr" sz="quarter" idx="3"/>
          </p:nvPr>
        </p:nvSpPr>
        <p:spPr bwMode="auto">
          <a:xfrm>
            <a:off x="373063" y="6567488"/>
            <a:ext cx="7285037"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rgbClr val="000066"/>
                </a:solidFill>
                <a:cs typeface="Arial" panose="020B0604020202020204" pitchFamily="34" charset="0"/>
              </a:defRPr>
            </a:lvl1pPr>
          </a:lstStyle>
          <a:p>
            <a:pPr>
              <a:defRPr/>
            </a:pPr>
            <a:r>
              <a:rPr lang="en-US" altLang="sr-Latn-RS"/>
              <a:t>2019 DANUBE WATER CONFERENCE</a:t>
            </a:r>
          </a:p>
        </p:txBody>
      </p:sp>
      <p:sp>
        <p:nvSpPr>
          <p:cNvPr id="32789" name="Rectangle 21"/>
          <p:cNvSpPr>
            <a:spLocks noGrp="1" noChangeArrowheads="1"/>
          </p:cNvSpPr>
          <p:nvPr>
            <p:ph type="sldNum" sz="quarter" idx="4"/>
          </p:nvPr>
        </p:nvSpPr>
        <p:spPr bwMode="auto">
          <a:xfrm>
            <a:off x="8347075" y="6543675"/>
            <a:ext cx="677863"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solidFill>
                  <a:srgbClr val="000066"/>
                </a:solidFill>
              </a:defRPr>
            </a:lvl1pPr>
          </a:lstStyle>
          <a:p>
            <a:fld id="{707DB407-EA26-4D94-A80E-A34082CD1D76}" type="slidenum">
              <a:rPr lang="en-US" altLang="sr-Latn-RS"/>
              <a:pPr/>
              <a:t>‹#›</a:t>
            </a:fld>
            <a:endParaRPr lang="en-US" altLang="sr-Latn-RS"/>
          </a:p>
        </p:txBody>
      </p:sp>
      <p:pic>
        <p:nvPicPr>
          <p:cNvPr id="4102" name="Picture 40"/>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948363" y="88900"/>
            <a:ext cx="3081337"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5063" r:id="rId1"/>
    <p:sldLayoutId id="2147484975" r:id="rId2"/>
    <p:sldLayoutId id="2147484976" r:id="rId3"/>
    <p:sldLayoutId id="2147484977" r:id="rId4"/>
    <p:sldLayoutId id="2147484978" r:id="rId5"/>
    <p:sldLayoutId id="2147484979" r:id="rId6"/>
    <p:sldLayoutId id="2147484980" r:id="rId7"/>
    <p:sldLayoutId id="2147484981" r:id="rId8"/>
    <p:sldLayoutId id="2147484982" r:id="rId9"/>
    <p:sldLayoutId id="2147484983" r:id="rId10"/>
    <p:sldLayoutId id="2147484984" r:id="rId11"/>
    <p:sldLayoutId id="2147484985" r:id="rId12"/>
    <p:sldLayoutId id="2147484986" r:id="rId13"/>
  </p:sldLayoutIdLst>
  <p:hf sldNum="0" hd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Tahoma" pitchFamily="34" charset="0"/>
        </a:defRPr>
      </a:lvl2pPr>
      <a:lvl3pPr algn="l" rtl="0" eaLnBrk="0" fontAlgn="base" hangingPunct="0">
        <a:spcBef>
          <a:spcPct val="0"/>
        </a:spcBef>
        <a:spcAft>
          <a:spcPct val="0"/>
        </a:spcAft>
        <a:defRPr sz="3200">
          <a:solidFill>
            <a:schemeClr val="tx2"/>
          </a:solidFill>
          <a:latin typeface="Tahoma" pitchFamily="34" charset="0"/>
        </a:defRPr>
      </a:lvl3pPr>
      <a:lvl4pPr algn="l" rtl="0" eaLnBrk="0" fontAlgn="base" hangingPunct="0">
        <a:spcBef>
          <a:spcPct val="0"/>
        </a:spcBef>
        <a:spcAft>
          <a:spcPct val="0"/>
        </a:spcAft>
        <a:defRPr sz="3200">
          <a:solidFill>
            <a:schemeClr val="tx2"/>
          </a:solidFill>
          <a:latin typeface="Tahoma" pitchFamily="34" charset="0"/>
        </a:defRPr>
      </a:lvl4pPr>
      <a:lvl5pPr algn="l" rtl="0" eaLnBrk="0" fontAlgn="base" hangingPunct="0">
        <a:spcBef>
          <a:spcPct val="0"/>
        </a:spcBef>
        <a:spcAft>
          <a:spcPct val="0"/>
        </a:spcAft>
        <a:defRPr sz="3200">
          <a:solidFill>
            <a:schemeClr val="tx2"/>
          </a:solidFill>
          <a:latin typeface="Tahoma" pitchFamily="34" charset="0"/>
        </a:defRPr>
      </a:lvl5pPr>
      <a:lvl6pPr marL="457200" algn="l" rtl="0" fontAlgn="base">
        <a:spcBef>
          <a:spcPct val="0"/>
        </a:spcBef>
        <a:spcAft>
          <a:spcPct val="0"/>
        </a:spcAft>
        <a:defRPr sz="3200">
          <a:solidFill>
            <a:schemeClr val="tx2"/>
          </a:solidFill>
          <a:latin typeface="Tahoma" pitchFamily="34" charset="0"/>
        </a:defRPr>
      </a:lvl6pPr>
      <a:lvl7pPr marL="914400" algn="l" rtl="0" fontAlgn="base">
        <a:spcBef>
          <a:spcPct val="0"/>
        </a:spcBef>
        <a:spcAft>
          <a:spcPct val="0"/>
        </a:spcAft>
        <a:defRPr sz="3200">
          <a:solidFill>
            <a:schemeClr val="tx2"/>
          </a:solidFill>
          <a:latin typeface="Tahoma" pitchFamily="34" charset="0"/>
        </a:defRPr>
      </a:lvl7pPr>
      <a:lvl8pPr marL="1371600" algn="l" rtl="0" fontAlgn="base">
        <a:spcBef>
          <a:spcPct val="0"/>
        </a:spcBef>
        <a:spcAft>
          <a:spcPct val="0"/>
        </a:spcAft>
        <a:defRPr sz="3200">
          <a:solidFill>
            <a:schemeClr val="tx2"/>
          </a:solidFill>
          <a:latin typeface="Tahoma" pitchFamily="34" charset="0"/>
        </a:defRPr>
      </a:lvl8pPr>
      <a:lvl9pPr marL="1828800" algn="l" rtl="0" fontAlgn="base">
        <a:spcBef>
          <a:spcPct val="0"/>
        </a:spcBef>
        <a:spcAft>
          <a:spcPct val="0"/>
        </a:spcAft>
        <a:defRPr sz="32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0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7"/>
          <p:cNvSpPr>
            <a:spLocks noGrp="1" noChangeArrowheads="1"/>
          </p:cNvSpPr>
          <p:nvPr>
            <p:ph type="title"/>
          </p:nvPr>
        </p:nvSpPr>
        <p:spPr bwMode="auto">
          <a:xfrm>
            <a:off x="363538" y="228601"/>
            <a:ext cx="6983412"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sr-Latn-RS" dirty="0"/>
              <a:t>Click to edit</a:t>
            </a:r>
            <a:br>
              <a:rPr lang="en-US" altLang="sr-Latn-RS" dirty="0"/>
            </a:br>
            <a:r>
              <a:rPr lang="en-US" altLang="sr-Latn-RS" dirty="0"/>
              <a:t>Master title style</a:t>
            </a:r>
          </a:p>
        </p:txBody>
      </p:sp>
      <p:sp>
        <p:nvSpPr>
          <p:cNvPr id="9219" name="Rectangle 18"/>
          <p:cNvSpPr>
            <a:spLocks noGrp="1" noChangeArrowheads="1"/>
          </p:cNvSpPr>
          <p:nvPr>
            <p:ph type="body" idx="1"/>
          </p:nvPr>
        </p:nvSpPr>
        <p:spPr bwMode="auto">
          <a:xfrm>
            <a:off x="371475" y="1358902"/>
            <a:ext cx="8626475" cy="5079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sr-Latn-RS" dirty="0"/>
              <a:t>Click to edit Master text styles</a:t>
            </a:r>
          </a:p>
          <a:p>
            <a:pPr lvl="1"/>
            <a:r>
              <a:rPr lang="en-US" altLang="sr-Latn-RS" dirty="0"/>
              <a:t>Second level</a:t>
            </a:r>
          </a:p>
          <a:p>
            <a:pPr lvl="2"/>
            <a:r>
              <a:rPr lang="en-US" altLang="sr-Latn-RS" dirty="0"/>
              <a:t>Third level</a:t>
            </a:r>
          </a:p>
          <a:p>
            <a:pPr lvl="3"/>
            <a:r>
              <a:rPr lang="en-US" altLang="sr-Latn-RS" dirty="0"/>
              <a:t>Fourth level</a:t>
            </a:r>
          </a:p>
          <a:p>
            <a:pPr lvl="4"/>
            <a:r>
              <a:rPr lang="en-US" altLang="sr-Latn-RS" dirty="0"/>
              <a:t>Fifth level</a:t>
            </a:r>
          </a:p>
        </p:txBody>
      </p:sp>
      <p:sp>
        <p:nvSpPr>
          <p:cNvPr id="32788" name="Rectangle 20"/>
          <p:cNvSpPr>
            <a:spLocks noGrp="1" noChangeArrowheads="1"/>
          </p:cNvSpPr>
          <p:nvPr>
            <p:ph type="ftr" sz="quarter" idx="3"/>
          </p:nvPr>
        </p:nvSpPr>
        <p:spPr bwMode="auto">
          <a:xfrm>
            <a:off x="373063" y="6567488"/>
            <a:ext cx="7285037"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rgbClr val="000066"/>
                </a:solidFill>
                <a:cs typeface="Arial" panose="020B0604020202020204" pitchFamily="34" charset="0"/>
              </a:defRPr>
            </a:lvl1pPr>
          </a:lstStyle>
          <a:p>
            <a:pPr>
              <a:defRPr/>
            </a:pPr>
            <a:r>
              <a:rPr lang="en-US" altLang="sr-Latn-RS"/>
              <a:t>2019 DANUBE WATER CONFERENCE</a:t>
            </a:r>
          </a:p>
        </p:txBody>
      </p:sp>
      <p:sp>
        <p:nvSpPr>
          <p:cNvPr id="32789" name="Rectangle 21"/>
          <p:cNvSpPr>
            <a:spLocks noGrp="1" noChangeArrowheads="1"/>
          </p:cNvSpPr>
          <p:nvPr>
            <p:ph type="sldNum" sz="quarter" idx="4"/>
          </p:nvPr>
        </p:nvSpPr>
        <p:spPr bwMode="auto">
          <a:xfrm>
            <a:off x="8347075" y="6543675"/>
            <a:ext cx="677863"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solidFill>
                  <a:srgbClr val="000066"/>
                </a:solidFill>
              </a:defRPr>
            </a:lvl1pPr>
          </a:lstStyle>
          <a:p>
            <a:fld id="{45CE2D8D-8C5B-4625-8456-5FBD53B9341B}" type="slidenum">
              <a:rPr lang="en-US" altLang="sr-Latn-RS"/>
              <a:pPr/>
              <a:t>‹#›</a:t>
            </a:fld>
            <a:endParaRPr lang="en-US" altLang="sr-Latn-RS"/>
          </a:p>
        </p:txBody>
      </p:sp>
      <p:pic>
        <p:nvPicPr>
          <p:cNvPr id="9222" name="Picture 40"/>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948363" y="88900"/>
            <a:ext cx="3081337"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5068" r:id="rId1"/>
    <p:sldLayoutId id="2147485035" r:id="rId2"/>
    <p:sldLayoutId id="2147485036" r:id="rId3"/>
    <p:sldLayoutId id="2147485037" r:id="rId4"/>
    <p:sldLayoutId id="2147485038" r:id="rId5"/>
    <p:sldLayoutId id="2147485039" r:id="rId6"/>
    <p:sldLayoutId id="2147485040" r:id="rId7"/>
    <p:sldLayoutId id="2147485041" r:id="rId8"/>
    <p:sldLayoutId id="2147485042" r:id="rId9"/>
    <p:sldLayoutId id="2147485043" r:id="rId10"/>
    <p:sldLayoutId id="2147485044" r:id="rId11"/>
    <p:sldLayoutId id="2147485045" r:id="rId12"/>
    <p:sldLayoutId id="2147485046" r:id="rId13"/>
  </p:sldLayoutIdLst>
  <p:hf sldNum="0" hd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Tahoma" pitchFamily="34" charset="0"/>
        </a:defRPr>
      </a:lvl2pPr>
      <a:lvl3pPr algn="l" rtl="0" eaLnBrk="0" fontAlgn="base" hangingPunct="0">
        <a:spcBef>
          <a:spcPct val="0"/>
        </a:spcBef>
        <a:spcAft>
          <a:spcPct val="0"/>
        </a:spcAft>
        <a:defRPr sz="3200">
          <a:solidFill>
            <a:schemeClr val="tx2"/>
          </a:solidFill>
          <a:latin typeface="Tahoma" pitchFamily="34" charset="0"/>
        </a:defRPr>
      </a:lvl3pPr>
      <a:lvl4pPr algn="l" rtl="0" eaLnBrk="0" fontAlgn="base" hangingPunct="0">
        <a:spcBef>
          <a:spcPct val="0"/>
        </a:spcBef>
        <a:spcAft>
          <a:spcPct val="0"/>
        </a:spcAft>
        <a:defRPr sz="3200">
          <a:solidFill>
            <a:schemeClr val="tx2"/>
          </a:solidFill>
          <a:latin typeface="Tahoma" pitchFamily="34" charset="0"/>
        </a:defRPr>
      </a:lvl4pPr>
      <a:lvl5pPr algn="l" rtl="0" eaLnBrk="0" fontAlgn="base" hangingPunct="0">
        <a:spcBef>
          <a:spcPct val="0"/>
        </a:spcBef>
        <a:spcAft>
          <a:spcPct val="0"/>
        </a:spcAft>
        <a:defRPr sz="3200">
          <a:solidFill>
            <a:schemeClr val="tx2"/>
          </a:solidFill>
          <a:latin typeface="Tahoma" pitchFamily="34" charset="0"/>
        </a:defRPr>
      </a:lvl5pPr>
      <a:lvl6pPr marL="457200" algn="l" rtl="0" fontAlgn="base">
        <a:spcBef>
          <a:spcPct val="0"/>
        </a:spcBef>
        <a:spcAft>
          <a:spcPct val="0"/>
        </a:spcAft>
        <a:defRPr sz="3200">
          <a:solidFill>
            <a:schemeClr val="tx2"/>
          </a:solidFill>
          <a:latin typeface="Tahoma" pitchFamily="34" charset="0"/>
        </a:defRPr>
      </a:lvl6pPr>
      <a:lvl7pPr marL="914400" algn="l" rtl="0" fontAlgn="base">
        <a:spcBef>
          <a:spcPct val="0"/>
        </a:spcBef>
        <a:spcAft>
          <a:spcPct val="0"/>
        </a:spcAft>
        <a:defRPr sz="3200">
          <a:solidFill>
            <a:schemeClr val="tx2"/>
          </a:solidFill>
          <a:latin typeface="Tahoma" pitchFamily="34" charset="0"/>
        </a:defRPr>
      </a:lvl7pPr>
      <a:lvl8pPr marL="1371600" algn="l" rtl="0" fontAlgn="base">
        <a:spcBef>
          <a:spcPct val="0"/>
        </a:spcBef>
        <a:spcAft>
          <a:spcPct val="0"/>
        </a:spcAft>
        <a:defRPr sz="3200">
          <a:solidFill>
            <a:schemeClr val="tx2"/>
          </a:solidFill>
          <a:latin typeface="Tahoma" pitchFamily="34" charset="0"/>
        </a:defRPr>
      </a:lvl8pPr>
      <a:lvl9pPr marL="1828800" algn="l" rtl="0" fontAlgn="base">
        <a:spcBef>
          <a:spcPct val="0"/>
        </a:spcBef>
        <a:spcAft>
          <a:spcPct val="0"/>
        </a:spcAft>
        <a:defRPr sz="32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0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hyperlink" Target="http://www.savagis.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5.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idx="4294967295"/>
          </p:nvPr>
        </p:nvSpPr>
        <p:spPr>
          <a:xfrm>
            <a:off x="546100" y="2209800"/>
            <a:ext cx="8077200" cy="1652587"/>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40000"/>
              </a:spcBef>
            </a:pPr>
            <a:r>
              <a:rPr lang="en-US" altLang="sr-Latn-RS" sz="2800" b="1" dirty="0">
                <a:solidFill>
                  <a:schemeClr val="tx1"/>
                </a:solidFill>
                <a:latin typeface="Tahoma" panose="020B0604030504040204" pitchFamily="34" charset="0"/>
                <a:ea typeface="Tahoma" panose="020B0604030504040204" pitchFamily="34" charset="0"/>
                <a:cs typeface="Tahoma" panose="020B0604030504040204" pitchFamily="34" charset="0"/>
              </a:rPr>
              <a:t>Transboundary water cooperation for</a:t>
            </a:r>
            <a:br>
              <a:rPr lang="en-US" altLang="sr-Latn-RS" sz="28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altLang="sr-Latn-RS" sz="2800" b="1" dirty="0">
                <a:solidFill>
                  <a:schemeClr val="tx1"/>
                </a:solidFill>
                <a:latin typeface="Tahoma" panose="020B0604030504040204" pitchFamily="34" charset="0"/>
                <a:ea typeface="Tahoma" panose="020B0604030504040204" pitchFamily="34" charset="0"/>
                <a:cs typeface="Tahoma" panose="020B0604030504040204" pitchFamily="34" charset="0"/>
              </a:rPr>
              <a:t>integrated solutions </a:t>
            </a:r>
            <a:br>
              <a:rPr lang="hr-HR" altLang="sr-Latn-RS" sz="28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altLang="sr-Latn-RS" sz="2800" b="1" dirty="0">
                <a:solidFill>
                  <a:schemeClr val="tx1"/>
                </a:solidFill>
                <a:latin typeface="Tahoma" panose="020B0604030504040204" pitchFamily="34" charset="0"/>
                <a:ea typeface="Tahoma" panose="020B0604030504040204" pitchFamily="34" charset="0"/>
                <a:cs typeface="Tahoma" panose="020B0604030504040204" pitchFamily="34" charset="0"/>
              </a:rPr>
              <a:t>in the Sava river</a:t>
            </a:r>
            <a:r>
              <a:rPr lang="hr-HR" altLang="sr-Latn-RS" sz="2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sr-Latn-RS" sz="2800" b="1" dirty="0">
                <a:solidFill>
                  <a:schemeClr val="tx1"/>
                </a:solidFill>
                <a:latin typeface="Tahoma" panose="020B0604030504040204" pitchFamily="34" charset="0"/>
                <a:ea typeface="Tahoma" panose="020B0604030504040204" pitchFamily="34" charset="0"/>
                <a:cs typeface="Tahoma" panose="020B0604030504040204" pitchFamily="34" charset="0"/>
              </a:rPr>
              <a:t>basin</a:t>
            </a:r>
          </a:p>
        </p:txBody>
      </p:sp>
      <p:sp>
        <p:nvSpPr>
          <p:cNvPr id="29701" name="Rectangle 8"/>
          <p:cNvSpPr>
            <a:spLocks noChangeArrowheads="1"/>
          </p:cNvSpPr>
          <p:nvPr/>
        </p:nvSpPr>
        <p:spPr bwMode="auto">
          <a:xfrm>
            <a:off x="546100" y="5936343"/>
            <a:ext cx="8077200" cy="381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hr-HR" altLang="sr-Latn-RS" sz="1600" dirty="0">
                <a:latin typeface="Tahoma" panose="020B0604030504040204" pitchFamily="34" charset="0"/>
                <a:ea typeface="Tahoma" panose="020B0604030504040204" pitchFamily="34" charset="0"/>
                <a:cs typeface="Tahoma" panose="020B0604030504040204" pitchFamily="34" charset="0"/>
              </a:rPr>
              <a:t>Dragan Zeljko, ISRBC</a:t>
            </a:r>
            <a:endParaRPr lang="en-US" altLang="sr-Latn-RS" sz="1400" dirty="0">
              <a:solidFill>
                <a:srgbClr val="000066"/>
              </a:solidFill>
              <a:latin typeface="Tahoma" pitchFamily="34" charset="0"/>
              <a:ea typeface="Tahoma" panose="020B0604030504040204" pitchFamily="34" charset="0"/>
              <a:cs typeface="Tahoma" panose="020B0604030504040204" pitchFamily="34" charset="0"/>
            </a:endParaRPr>
          </a:p>
        </p:txBody>
      </p:sp>
      <p:sp>
        <p:nvSpPr>
          <p:cNvPr id="8" name="Footer Placeholder 7"/>
          <p:cNvSpPr>
            <a:spLocks noGrp="1"/>
          </p:cNvSpPr>
          <p:nvPr>
            <p:ph type="ftr" sz="quarter" idx="10"/>
          </p:nvPr>
        </p:nvSpPr>
        <p:spPr>
          <a:xfrm>
            <a:off x="990600" y="6553200"/>
            <a:ext cx="7285037" cy="234950"/>
          </a:xfrm>
        </p:spPr>
        <p:txBody>
          <a:bodyPr/>
          <a:lstStyle/>
          <a:p>
            <a:r>
              <a:rPr lang="en-GB" altLang="sr-Latn-RS" dirty="0">
                <a:latin typeface="Tahoma" pitchFamily="34" charset="0"/>
                <a:ea typeface="Tahoma" pitchFamily="34" charset="0"/>
                <a:cs typeface="Tahoma" pitchFamily="34" charset="0"/>
              </a:rPr>
              <a:t>2019</a:t>
            </a:r>
            <a:r>
              <a:rPr lang="hr-HR" altLang="sr-Latn-RS" dirty="0">
                <a:latin typeface="Tahoma" pitchFamily="34" charset="0"/>
                <a:ea typeface="Tahoma" pitchFamily="34" charset="0"/>
                <a:cs typeface="Tahoma" pitchFamily="34" charset="0"/>
              </a:rPr>
              <a:t> </a:t>
            </a:r>
            <a:r>
              <a:rPr lang="en-GB" altLang="sr-Latn-RS" dirty="0">
                <a:latin typeface="Tahoma" pitchFamily="34" charset="0"/>
                <a:ea typeface="Tahoma" pitchFamily="34" charset="0"/>
                <a:cs typeface="Tahoma" pitchFamily="34" charset="0"/>
              </a:rPr>
              <a:t>DANUBE WATER</a:t>
            </a:r>
            <a:r>
              <a:rPr lang="hr-HR" altLang="sr-Latn-RS" dirty="0">
                <a:latin typeface="Tahoma" pitchFamily="34" charset="0"/>
                <a:ea typeface="Tahoma" pitchFamily="34" charset="0"/>
                <a:cs typeface="Tahoma" pitchFamily="34" charset="0"/>
              </a:rPr>
              <a:t> </a:t>
            </a:r>
            <a:r>
              <a:rPr lang="en-GB" altLang="sr-Latn-RS" dirty="0">
                <a:latin typeface="Tahoma" pitchFamily="34" charset="0"/>
                <a:ea typeface="Tahoma" pitchFamily="34" charset="0"/>
                <a:cs typeface="Tahoma" pitchFamily="34" charset="0"/>
              </a:rPr>
              <a:t>CONFERENCE</a:t>
            </a:r>
            <a:endParaRPr lang="en-US" altLang="sr-Latn-RS"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294551247"/>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a:srcRect r="62449"/>
          <a:stretch/>
        </p:blipFill>
        <p:spPr>
          <a:xfrm>
            <a:off x="8001000" y="1036728"/>
            <a:ext cx="1066800" cy="877900"/>
          </a:xfrm>
          <a:prstGeom prst="rect">
            <a:avLst/>
          </a:prstGeom>
        </p:spPr>
      </p:pic>
      <p:sp>
        <p:nvSpPr>
          <p:cNvPr id="32770" name="Title 1"/>
          <p:cNvSpPr>
            <a:spLocks noGrp="1"/>
          </p:cNvSpPr>
          <p:nvPr>
            <p:ph type="title"/>
          </p:nvPr>
        </p:nvSpPr>
        <p:spPr>
          <a:xfrm>
            <a:off x="336550" y="188640"/>
            <a:ext cx="8075612" cy="1143000"/>
          </a:xfrm>
        </p:spPr>
        <p:txBody>
          <a:bodyPr>
            <a:normAutofit/>
          </a:bodyPr>
          <a:lstStyle/>
          <a:p>
            <a:r>
              <a:rPr lang="en-CA" altLang="en-US" sz="2800" dirty="0"/>
              <a:t>Sava: balancing different water </a:t>
            </a:r>
            <a:br>
              <a:rPr lang="en-CA" altLang="en-US" sz="2800" dirty="0"/>
            </a:br>
            <a:r>
              <a:rPr lang="en-CA" altLang="en-US" sz="2800" dirty="0"/>
              <a:t>uses with nexus approach</a:t>
            </a:r>
          </a:p>
        </p:txBody>
      </p:sp>
      <p:pic>
        <p:nvPicPr>
          <p:cNvPr id="32771" name="Picture 6" descr="C:\Users\lipponen\AppData\Local\Temp\notes256C9A\~b447791.T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450" y="1857375"/>
            <a:ext cx="7059613"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p:cNvGrpSpPr/>
          <p:nvPr/>
        </p:nvGrpSpPr>
        <p:grpSpPr>
          <a:xfrm>
            <a:off x="6781800" y="3564791"/>
            <a:ext cx="2343150" cy="3293209"/>
            <a:chOff x="6781800" y="3564791"/>
            <a:chExt cx="2343150" cy="3293209"/>
          </a:xfrm>
        </p:grpSpPr>
        <p:sp>
          <p:nvSpPr>
            <p:cNvPr id="3" name="Right Arrow 2"/>
            <p:cNvSpPr/>
            <p:nvPr/>
          </p:nvSpPr>
          <p:spPr>
            <a:xfrm>
              <a:off x="6781800" y="3810000"/>
              <a:ext cx="762000" cy="457200"/>
            </a:xfrm>
            <a:prstGeom prst="rightArrow">
              <a:avLst/>
            </a:prstGeom>
            <a:solidFill>
              <a:srgbClr val="7030A0"/>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162800" y="3564791"/>
              <a:ext cx="1962150" cy="3293209"/>
            </a:xfrm>
            <a:prstGeom prst="rect">
              <a:avLst/>
            </a:prstGeom>
            <a:noFill/>
          </p:spPr>
          <p:txBody>
            <a:bodyPr wrap="square" rtlCol="0">
              <a:spAutoFit/>
            </a:bodyPr>
            <a:lstStyle/>
            <a:p>
              <a:pPr algn="r"/>
              <a:r>
                <a:rPr lang="en-US" sz="1600" b="1" dirty="0"/>
                <a:t>EXPANSION OF</a:t>
              </a:r>
            </a:p>
            <a:p>
              <a:pPr algn="r"/>
              <a:r>
                <a:rPr lang="en-US" sz="1600" b="1" dirty="0"/>
                <a:t>IRRIGATION</a:t>
              </a:r>
            </a:p>
            <a:p>
              <a:pPr algn="r"/>
              <a:r>
                <a:rPr lang="en-US" sz="1600" b="1" dirty="0"/>
                <a:t>PLANNED</a:t>
              </a:r>
            </a:p>
            <a:p>
              <a:pPr algn="r"/>
              <a:r>
                <a:rPr lang="en-US" sz="1600" b="1" dirty="0">
                  <a:solidFill>
                    <a:schemeClr val="accent6">
                      <a:lumMod val="75000"/>
                    </a:schemeClr>
                  </a:solidFill>
                </a:rPr>
                <a:t>INCREASED </a:t>
              </a:r>
            </a:p>
            <a:p>
              <a:pPr algn="r"/>
              <a:r>
                <a:rPr lang="en-US" sz="1600" b="1" dirty="0">
                  <a:solidFill>
                    <a:schemeClr val="accent6">
                      <a:lumMod val="75000"/>
                    </a:schemeClr>
                  </a:solidFill>
                </a:rPr>
                <a:t>WATER SCARCITY</a:t>
              </a:r>
            </a:p>
            <a:p>
              <a:pPr algn="r"/>
              <a:r>
                <a:rPr lang="en-US" sz="1600" b="1" dirty="0">
                  <a:solidFill>
                    <a:schemeClr val="accent6">
                      <a:lumMod val="75000"/>
                    </a:schemeClr>
                  </a:solidFill>
                </a:rPr>
                <a:t>PREDICTED</a:t>
              </a:r>
            </a:p>
            <a:p>
              <a:pPr algn="r"/>
              <a:r>
                <a:rPr lang="en-US" sz="1600" b="1" dirty="0">
                  <a:solidFill>
                    <a:srgbClr val="7030A0"/>
                  </a:solidFill>
                </a:rPr>
                <a:t>NAVIGABILITY</a:t>
              </a:r>
            </a:p>
            <a:p>
              <a:pPr algn="r"/>
              <a:r>
                <a:rPr lang="en-US" sz="1600" b="1" dirty="0">
                  <a:solidFill>
                    <a:srgbClr val="7030A0"/>
                  </a:solidFill>
                </a:rPr>
                <a:t>NEEDS TO BE</a:t>
              </a:r>
            </a:p>
            <a:p>
              <a:pPr algn="r"/>
              <a:r>
                <a:rPr lang="en-US" sz="1600" b="1" dirty="0">
                  <a:solidFill>
                    <a:srgbClr val="7030A0"/>
                  </a:solidFill>
                </a:rPr>
                <a:t>ENSURED</a:t>
              </a:r>
              <a:r>
                <a:rPr lang="en-US" sz="1600" b="1" dirty="0"/>
                <a:t> </a:t>
              </a:r>
            </a:p>
            <a:p>
              <a:pPr algn="r"/>
              <a:r>
                <a:rPr lang="en-US" sz="1600" b="1" dirty="0">
                  <a:solidFill>
                    <a:srgbClr val="00B050"/>
                  </a:solidFill>
                </a:rPr>
                <a:t>WETLANDS SERVE FLOOD</a:t>
              </a:r>
            </a:p>
            <a:p>
              <a:pPr algn="r"/>
              <a:r>
                <a:rPr lang="en-US" sz="1600" b="1" dirty="0">
                  <a:solidFill>
                    <a:srgbClr val="00B050"/>
                  </a:solidFill>
                </a:rPr>
                <a:t>PROTECTION</a:t>
              </a:r>
              <a:endParaRPr lang="en-GB" sz="1600" b="1" dirty="0">
                <a:solidFill>
                  <a:srgbClr val="00B050"/>
                </a:solidFill>
              </a:endParaRPr>
            </a:p>
          </p:txBody>
        </p:sp>
      </p:grpSp>
      <p:grpSp>
        <p:nvGrpSpPr>
          <p:cNvPr id="12" name="Group 11"/>
          <p:cNvGrpSpPr/>
          <p:nvPr/>
        </p:nvGrpSpPr>
        <p:grpSpPr>
          <a:xfrm>
            <a:off x="47625" y="2098089"/>
            <a:ext cx="3990975" cy="2585323"/>
            <a:chOff x="47625" y="2098089"/>
            <a:chExt cx="3990975" cy="2585323"/>
          </a:xfrm>
        </p:grpSpPr>
        <p:sp>
          <p:nvSpPr>
            <p:cNvPr id="7" name="Oval 6"/>
            <p:cNvSpPr/>
            <p:nvPr/>
          </p:nvSpPr>
          <p:spPr>
            <a:xfrm>
              <a:off x="2286000" y="2209800"/>
              <a:ext cx="1752600" cy="1752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7625" y="2098089"/>
              <a:ext cx="2131219" cy="2585323"/>
            </a:xfrm>
            <a:prstGeom prst="rect">
              <a:avLst/>
            </a:prstGeom>
            <a:noFill/>
          </p:spPr>
          <p:txBody>
            <a:bodyPr wrap="square" rtlCol="0">
              <a:spAutoFit/>
            </a:bodyPr>
            <a:lstStyle/>
            <a:p>
              <a:r>
                <a:rPr lang="en-US" sz="1800" dirty="0">
                  <a:solidFill>
                    <a:srgbClr val="FF0000"/>
                  </a:solidFill>
                </a:rPr>
                <a:t>FLOW REGULATION </a:t>
              </a:r>
            </a:p>
            <a:p>
              <a:r>
                <a:rPr lang="en-US" sz="1800" dirty="0">
                  <a:solidFill>
                    <a:srgbClr val="FF0000"/>
                  </a:solidFill>
                </a:rPr>
                <a:t>TO  ACCOUNT NOT </a:t>
              </a:r>
            </a:p>
            <a:p>
              <a:r>
                <a:rPr lang="en-US" sz="1800" dirty="0">
                  <a:solidFill>
                    <a:srgbClr val="FF0000"/>
                  </a:solidFill>
                </a:rPr>
                <a:t>ONLY HYDRO BUT </a:t>
              </a:r>
            </a:p>
            <a:p>
              <a:r>
                <a:rPr lang="en-US" sz="1800" dirty="0">
                  <a:solidFill>
                    <a:srgbClr val="FF0000"/>
                  </a:solidFill>
                </a:rPr>
                <a:t>ALSO COOLING</a:t>
              </a:r>
            </a:p>
            <a:p>
              <a:r>
                <a:rPr lang="en-US" sz="1800" dirty="0">
                  <a:solidFill>
                    <a:srgbClr val="FF0000"/>
                  </a:solidFill>
                </a:rPr>
                <a:t>THERMAL &amp; </a:t>
              </a:r>
            </a:p>
            <a:p>
              <a:r>
                <a:rPr lang="en-US" sz="1800" dirty="0">
                  <a:solidFill>
                    <a:srgbClr val="FF0000"/>
                  </a:solidFill>
                </a:rPr>
                <a:t>NUCLEAR POWER</a:t>
              </a:r>
            </a:p>
          </p:txBody>
        </p:sp>
      </p:grpSp>
      <p:sp>
        <p:nvSpPr>
          <p:cNvPr id="2" name="Oval 1"/>
          <p:cNvSpPr/>
          <p:nvPr/>
        </p:nvSpPr>
        <p:spPr>
          <a:xfrm>
            <a:off x="4145756" y="3962400"/>
            <a:ext cx="1143000" cy="114300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4070350" y="5388344"/>
            <a:ext cx="685800" cy="381000"/>
          </a:xfrm>
          <a:prstGeom prst="rightArrow">
            <a:avLst/>
          </a:prstGeom>
          <a:solidFill>
            <a:srgbClr val="00B0F0"/>
          </a:solidFill>
          <a:scene3d>
            <a:camera prst="orthographicFront">
              <a:rot lat="0" lon="0" rev="3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373127" y="5948621"/>
            <a:ext cx="3599173" cy="923330"/>
          </a:xfrm>
          <a:prstGeom prst="rect">
            <a:avLst/>
          </a:prstGeom>
          <a:noFill/>
        </p:spPr>
        <p:txBody>
          <a:bodyPr wrap="square" rtlCol="0">
            <a:spAutoFit/>
          </a:bodyPr>
          <a:lstStyle/>
          <a:p>
            <a:r>
              <a:rPr lang="fr-CH" sz="1800" dirty="0">
                <a:solidFill>
                  <a:srgbClr val="00B0F0"/>
                </a:solidFill>
              </a:rPr>
              <a:t>SMALL AND MEDIUM</a:t>
            </a:r>
          </a:p>
          <a:p>
            <a:r>
              <a:rPr lang="fr-CH" sz="1800" dirty="0">
                <a:solidFill>
                  <a:srgbClr val="00B0F0"/>
                </a:solidFill>
              </a:rPr>
              <a:t>HYDROPOWER DEVELOPMENT</a:t>
            </a:r>
          </a:p>
          <a:p>
            <a:r>
              <a:rPr lang="fr-CH" sz="1800" dirty="0">
                <a:solidFill>
                  <a:srgbClr val="00B0F0"/>
                </a:solidFill>
              </a:rPr>
              <a:t>ON THE TRIBUTARIES</a:t>
            </a:r>
            <a:endParaRPr lang="en-GB" sz="1800" dirty="0">
              <a:solidFill>
                <a:srgbClr val="00B0F0"/>
              </a:solidFill>
            </a:endParaRPr>
          </a:p>
        </p:txBody>
      </p:sp>
      <p:sp>
        <p:nvSpPr>
          <p:cNvPr id="5" name="Oval 4"/>
          <p:cNvSpPr/>
          <p:nvPr/>
        </p:nvSpPr>
        <p:spPr>
          <a:xfrm>
            <a:off x="5326062" y="4724400"/>
            <a:ext cx="1143000" cy="114300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ooter Placeholder 5">
            <a:extLst>
              <a:ext uri="{FF2B5EF4-FFF2-40B4-BE49-F238E27FC236}">
                <a16:creationId xmlns:a16="http://schemas.microsoft.com/office/drawing/2014/main" id="{ED25AE99-57C8-4041-B9AF-65C511489CB1}"/>
              </a:ext>
            </a:extLst>
          </p:cNvPr>
          <p:cNvSpPr>
            <a:spLocks noGrp="1"/>
          </p:cNvSpPr>
          <p:nvPr>
            <p:ph type="ftr" sz="quarter" idx="10"/>
          </p:nvPr>
        </p:nvSpPr>
        <p:spPr/>
        <p:txBody>
          <a:bodyPr/>
          <a:lstStyle/>
          <a:p>
            <a:pPr>
              <a:defRPr/>
            </a:pPr>
            <a:r>
              <a:rPr lang="en-US" altLang="sr-Latn-RS" dirty="0"/>
              <a:t>2019 DANUBE WATER CONFERENCE</a:t>
            </a:r>
          </a:p>
        </p:txBody>
      </p:sp>
    </p:spTree>
    <p:extLst>
      <p:ext uri="{BB962C8B-B14F-4D97-AF65-F5344CB8AC3E}">
        <p14:creationId xmlns:p14="http://schemas.microsoft.com/office/powerpoint/2010/main" val="111534157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9" name="Rectangle 2"/>
          <p:cNvSpPr>
            <a:spLocks noGrp="1" noChangeArrowheads="1"/>
          </p:cNvSpPr>
          <p:nvPr>
            <p:ph type="title"/>
          </p:nvPr>
        </p:nvSpPr>
        <p:spPr>
          <a:xfrm>
            <a:off x="304800" y="76200"/>
            <a:ext cx="6983412" cy="762000"/>
          </a:xfrm>
        </p:spPr>
        <p:txBody>
          <a:bodyPr/>
          <a:lstStyle/>
          <a:p>
            <a:pPr eaLnBrk="1" hangingPunct="1"/>
            <a:r>
              <a:rPr lang="hr-HR" altLang="sr-Latn-RS" sz="3000" dirty="0"/>
              <a:t>Summary </a:t>
            </a:r>
            <a:endParaRPr lang="en-US" altLang="sr-Latn-RS" sz="3000" dirty="0"/>
          </a:p>
        </p:txBody>
      </p:sp>
      <p:sp>
        <p:nvSpPr>
          <p:cNvPr id="244742" name="Footer Placeholder 3"/>
          <p:cNvSpPr>
            <a:spLocks noGrp="1"/>
          </p:cNvSpPr>
          <p:nvPr>
            <p:ph type="ftr" sz="quarter" idx="10"/>
          </p:nvPr>
        </p:nvSpPr>
        <p:spPr>
          <a:noFill/>
        </p:spPr>
        <p:txBody>
          <a:bodyPr/>
          <a:lstStyle>
            <a:lvl1pPr>
              <a:spcBef>
                <a:spcPct val="20000"/>
              </a:spcBef>
              <a:buClr>
                <a:schemeClr val="tx2"/>
              </a:buClr>
              <a:buChar char="•"/>
              <a:defRPr sz="2400">
                <a:solidFill>
                  <a:schemeClr val="tx1"/>
                </a:solidFill>
                <a:latin typeface="Tahoma" panose="020B0604030504040204" pitchFamily="34" charset="0"/>
              </a:defRPr>
            </a:lvl1pPr>
            <a:lvl2pPr marL="742950" indent="-285750">
              <a:spcBef>
                <a:spcPct val="20000"/>
              </a:spcBef>
              <a:buClr>
                <a:schemeClr val="hlink"/>
              </a:buClr>
              <a:buChar char="–"/>
              <a:defRPr sz="2400">
                <a:solidFill>
                  <a:schemeClr val="tx1"/>
                </a:solidFill>
                <a:latin typeface="Tahoma" panose="020B0604030504040204" pitchFamily="34" charset="0"/>
              </a:defRPr>
            </a:lvl2pPr>
            <a:lvl3pPr marL="1143000" indent="-228600">
              <a:spcBef>
                <a:spcPct val="20000"/>
              </a:spcBef>
              <a:buClr>
                <a:schemeClr val="tx2"/>
              </a:buClr>
              <a:buChar char="•"/>
              <a:defRPr sz="20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spcBef>
                <a:spcPct val="0"/>
              </a:spcBef>
              <a:buClrTx/>
              <a:buFontTx/>
              <a:buNone/>
            </a:pPr>
            <a:r>
              <a:rPr lang="en-US" altLang="sr-Latn-RS" sz="1400">
                <a:latin typeface="Times New Roman" panose="02020603050405020304" pitchFamily="18" charset="0"/>
              </a:rPr>
              <a:t>2019 DANUBE WATER CONFERENCE</a:t>
            </a:r>
            <a:endParaRPr lang="en-US" altLang="sr-Latn-RS" sz="1400" dirty="0">
              <a:latin typeface="Times New Roman" panose="02020603050405020304" pitchFamily="18" charset="0"/>
            </a:endParaRPr>
          </a:p>
        </p:txBody>
      </p:sp>
      <p:sp>
        <p:nvSpPr>
          <p:cNvPr id="7" name="Rectangle 3"/>
          <p:cNvSpPr txBox="1">
            <a:spLocks noChangeArrowheads="1"/>
          </p:cNvSpPr>
          <p:nvPr/>
        </p:nvSpPr>
        <p:spPr bwMode="auto">
          <a:xfrm>
            <a:off x="384810" y="942975"/>
            <a:ext cx="8542337" cy="3072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0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eaLnBrk="1" hangingPunct="1">
              <a:spcBef>
                <a:spcPct val="0"/>
              </a:spcBef>
              <a:spcAft>
                <a:spcPts val="1200"/>
              </a:spcAft>
              <a:buFontTx/>
              <a:buNone/>
            </a:pPr>
            <a:r>
              <a:rPr lang="hr-HR" altLang="sr-Latn-RS" dirty="0">
                <a:solidFill>
                  <a:srgbClr val="009900"/>
                </a:solidFill>
                <a:latin typeface="+mj-lt"/>
                <a:ea typeface="+mj-ea"/>
                <a:cs typeface="+mj-cs"/>
              </a:rPr>
              <a:t>Challenges</a:t>
            </a:r>
          </a:p>
          <a:p>
            <a:pPr>
              <a:spcBef>
                <a:spcPts val="0"/>
              </a:spcBef>
            </a:pPr>
            <a:r>
              <a:rPr lang="hr-HR" altLang="sr-Latn-RS" sz="1800" kern="0" dirty="0"/>
              <a:t>Differences between the countries (i.e. EU membership, languages)</a:t>
            </a:r>
          </a:p>
          <a:p>
            <a:pPr>
              <a:spcBef>
                <a:spcPts val="0"/>
              </a:spcBef>
            </a:pPr>
            <a:r>
              <a:rPr lang="hr-HR" altLang="sr-Latn-RS" sz="1800" kern="0" dirty="0"/>
              <a:t>Different priorities </a:t>
            </a:r>
          </a:p>
          <a:p>
            <a:pPr>
              <a:spcBef>
                <a:spcPts val="0"/>
              </a:spcBef>
            </a:pPr>
            <a:r>
              <a:rPr lang="hr-HR" altLang="sr-Latn-RS" sz="1800" kern="0" dirty="0"/>
              <a:t>Broad scope of work</a:t>
            </a:r>
          </a:p>
          <a:p>
            <a:pPr lvl="1">
              <a:spcBef>
                <a:spcPts val="0"/>
              </a:spcBef>
            </a:pPr>
            <a:r>
              <a:rPr lang="hr-HR" altLang="sr-Latn-RS" sz="1800" kern="0" dirty="0"/>
              <a:t>Demanding process (requires significant resources both in the ISRBC and in the Parties),</a:t>
            </a:r>
          </a:p>
          <a:p>
            <a:pPr lvl="1">
              <a:spcBef>
                <a:spcPts val="0"/>
              </a:spcBef>
            </a:pPr>
            <a:r>
              <a:rPr lang="hr-HR" altLang="sr-Latn-RS" sz="1800" kern="0" dirty="0"/>
              <a:t>Requires </a:t>
            </a:r>
            <a:r>
              <a:rPr lang="en-GB" altLang="sr-Latn-RS" sz="1800" kern="0" dirty="0"/>
              <a:t>good inter-sectoral coordination and communication within a </a:t>
            </a:r>
            <a:r>
              <a:rPr lang="hr-HR" altLang="sr-Latn-RS" sz="1800" kern="0" dirty="0"/>
              <a:t>country</a:t>
            </a:r>
          </a:p>
          <a:p>
            <a:pPr lvl="1">
              <a:spcBef>
                <a:spcPts val="0"/>
              </a:spcBef>
            </a:pPr>
            <a:r>
              <a:rPr lang="hr-HR" altLang="sr-Latn-RS" sz="1800" kern="0" dirty="0"/>
              <a:t>Meeting interests of different actors (</a:t>
            </a:r>
            <a:r>
              <a:rPr lang="en-GB" altLang="sr-Latn-RS" sz="1800" kern="0" dirty="0"/>
              <a:t>within a country / between countries</a:t>
            </a:r>
            <a:r>
              <a:rPr lang="hr-HR" altLang="sr-Latn-RS" sz="1800" kern="0" dirty="0"/>
              <a:t>)</a:t>
            </a:r>
            <a:r>
              <a:rPr lang="en-US" altLang="sr-Latn-RS" sz="1800" kern="0" dirty="0"/>
              <a:t> </a:t>
            </a:r>
            <a:endParaRPr lang="hr-HR" altLang="sr-Latn-RS" sz="1800" kern="0" dirty="0"/>
          </a:p>
          <a:p>
            <a:pPr lvl="1">
              <a:spcBef>
                <a:spcPts val="0"/>
              </a:spcBef>
            </a:pPr>
            <a:r>
              <a:rPr lang="hr-HR" altLang="sr-Latn-RS" sz="1800" kern="0" dirty="0"/>
              <a:t>Need for additional </a:t>
            </a:r>
            <a:r>
              <a:rPr lang="en-GB" altLang="sr-Latn-RS" sz="1800" kern="0" dirty="0" err="1"/>
              <a:t>regulat</a:t>
            </a:r>
            <a:r>
              <a:rPr lang="hr-HR" altLang="sr-Latn-RS" sz="1800" kern="0" dirty="0"/>
              <a:t>ion of</a:t>
            </a:r>
            <a:r>
              <a:rPr lang="en-GB" altLang="sr-Latn-RS" sz="1800" kern="0" dirty="0"/>
              <a:t> specific issues</a:t>
            </a:r>
            <a:r>
              <a:rPr lang="hr-HR" altLang="sr-Latn-RS" sz="1800" kern="0" dirty="0"/>
              <a:t> (protocols to the FASRB)</a:t>
            </a:r>
          </a:p>
          <a:p>
            <a:pPr>
              <a:spcBef>
                <a:spcPts val="0"/>
              </a:spcBef>
            </a:pPr>
            <a:r>
              <a:rPr lang="hr-HR" altLang="sr-Latn-RS" sz="1800" kern="0" dirty="0"/>
              <a:t>Continuous</a:t>
            </a:r>
            <a:r>
              <a:rPr lang="en-GB" altLang="sr-Latn-RS" sz="1800" kern="0" dirty="0"/>
              <a:t> commitment and support </a:t>
            </a:r>
            <a:r>
              <a:rPr lang="hr-HR" altLang="sr-Latn-RS" sz="1800" kern="0" dirty="0"/>
              <a:t>to joint processes</a:t>
            </a:r>
          </a:p>
        </p:txBody>
      </p:sp>
      <p:sp>
        <p:nvSpPr>
          <p:cNvPr id="10" name="Rectangle 3"/>
          <p:cNvSpPr txBox="1">
            <a:spLocks noChangeArrowheads="1"/>
          </p:cNvSpPr>
          <p:nvPr/>
        </p:nvSpPr>
        <p:spPr bwMode="auto">
          <a:xfrm>
            <a:off x="384810" y="4267200"/>
            <a:ext cx="81629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0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eaLnBrk="1" hangingPunct="1">
              <a:spcBef>
                <a:spcPts val="0"/>
              </a:spcBef>
              <a:spcAft>
                <a:spcPts val="1200"/>
              </a:spcAft>
              <a:buFontTx/>
              <a:buNone/>
            </a:pPr>
            <a:r>
              <a:rPr lang="hr-HR" altLang="sr-Latn-RS" kern="0" dirty="0">
                <a:solidFill>
                  <a:srgbClr val="009900"/>
                </a:solidFill>
                <a:latin typeface="+mj-lt"/>
                <a:ea typeface="+mj-ea"/>
                <a:cs typeface="+mj-cs"/>
              </a:rPr>
              <a:t>Approach</a:t>
            </a:r>
            <a:endParaRPr lang="hr-HR" altLang="sr-Latn-RS" sz="1800" b="1" kern="0" dirty="0"/>
          </a:p>
          <a:p>
            <a:pPr>
              <a:spcBef>
                <a:spcPts val="0"/>
              </a:spcBef>
            </a:pPr>
            <a:r>
              <a:rPr lang="hr-HR" altLang="sr-Latn-RS" sz="1800" kern="0" dirty="0"/>
              <a:t>Integrated (whole basin, scope of work, all societal sectors)</a:t>
            </a:r>
          </a:p>
          <a:p>
            <a:pPr>
              <a:spcBef>
                <a:spcPts val="0"/>
              </a:spcBef>
            </a:pPr>
            <a:r>
              <a:rPr lang="hr-HR" altLang="sr-Latn-RS" sz="1800" kern="0" dirty="0"/>
              <a:t>Aligned with the international regulations and standards </a:t>
            </a:r>
          </a:p>
          <a:p>
            <a:pPr>
              <a:spcBef>
                <a:spcPts val="0"/>
              </a:spcBef>
            </a:pPr>
            <a:r>
              <a:rPr lang="hr-HR" altLang="sr-Latn-RS" sz="1800" kern="0" dirty="0"/>
              <a:t>Pragmatic and practical</a:t>
            </a:r>
          </a:p>
          <a:p>
            <a:pPr>
              <a:spcBef>
                <a:spcPts val="0"/>
              </a:spcBef>
            </a:pPr>
            <a:r>
              <a:rPr lang="hr-HR" altLang="sr-Latn-RS" sz="1800" kern="0" dirty="0"/>
              <a:t>Educative (capacity building, awareness raising)</a:t>
            </a:r>
          </a:p>
          <a:p>
            <a:pPr>
              <a:spcBef>
                <a:spcPts val="0"/>
              </a:spcBef>
            </a:pPr>
            <a:r>
              <a:rPr lang="hr-HR" altLang="sr-Latn-RS" sz="1800" kern="0" dirty="0"/>
              <a:t>Participatory</a:t>
            </a:r>
          </a:p>
          <a:p>
            <a:pPr>
              <a:spcBef>
                <a:spcPts val="0"/>
              </a:spcBef>
            </a:pPr>
            <a:r>
              <a:rPr lang="hr-HR" altLang="sr-Latn-RS" sz="1800" kern="0" dirty="0"/>
              <a:t>Complementary with the processes on the Danube &amp; national levels</a:t>
            </a:r>
          </a:p>
        </p:txBody>
      </p:sp>
    </p:spTree>
    <p:extLst>
      <p:ext uri="{BB962C8B-B14F-4D97-AF65-F5344CB8AC3E}">
        <p14:creationId xmlns:p14="http://schemas.microsoft.com/office/powerpoint/2010/main" val="4260315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idx="4294967295"/>
          </p:nvPr>
        </p:nvSpPr>
        <p:spPr/>
        <p:txBody>
          <a:bodyPr/>
          <a:lstStyle/>
          <a:p>
            <a:pPr eaLnBrk="1" hangingPunct="1"/>
            <a:r>
              <a:rPr lang="hr-HR" altLang="sr-Latn-RS" dirty="0"/>
              <a:t>Sava </a:t>
            </a:r>
            <a:r>
              <a:rPr lang="hr-HR" altLang="sr-Latn-RS" dirty="0" err="1"/>
              <a:t>river</a:t>
            </a:r>
            <a:r>
              <a:rPr lang="hr-HR" altLang="sr-Latn-RS" dirty="0"/>
              <a:t> basin</a:t>
            </a:r>
            <a:endParaRPr lang="en-US" altLang="sr-Latn-RS" dirty="0"/>
          </a:p>
        </p:txBody>
      </p:sp>
      <p:sp>
        <p:nvSpPr>
          <p:cNvPr id="41988" name="Rectangle 3"/>
          <p:cNvSpPr>
            <a:spLocks noGrp="1" noChangeArrowheads="1"/>
          </p:cNvSpPr>
          <p:nvPr>
            <p:ph type="body" sz="half" idx="4294967295"/>
          </p:nvPr>
        </p:nvSpPr>
        <p:spPr>
          <a:xfrm>
            <a:off x="4267200" y="1295400"/>
            <a:ext cx="4712266" cy="2590799"/>
          </a:xfrm>
          <a:ln w="6350">
            <a:solidFill>
              <a:schemeClr val="tx1"/>
            </a:solidFill>
          </a:ln>
        </p:spPr>
        <p:txBody>
          <a:bodyPr/>
          <a:lstStyle/>
          <a:p>
            <a:pPr marL="339725" indent="-277813" eaLnBrk="1" hangingPunct="1">
              <a:spcBef>
                <a:spcPts val="600"/>
              </a:spcBef>
            </a:pPr>
            <a:r>
              <a:rPr lang="hr-HR" altLang="sr-Latn-RS" sz="1800" b="1" dirty="0">
                <a:latin typeface="+mj-lt"/>
                <a:ea typeface="+mn-ea"/>
                <a:cs typeface="+mn-cs"/>
              </a:rPr>
              <a:t>A</a:t>
            </a:r>
            <a:r>
              <a:rPr lang="en-US" altLang="sr-Latn-RS" sz="1800" b="1" dirty="0">
                <a:latin typeface="+mj-lt"/>
                <a:ea typeface="+mn-ea"/>
                <a:cs typeface="+mn-cs"/>
              </a:rPr>
              <a:t>rea</a:t>
            </a:r>
            <a:r>
              <a:rPr lang="en-US" altLang="sr-Latn-RS" sz="1800" dirty="0">
                <a:latin typeface="+mj-lt"/>
                <a:ea typeface="+mn-ea"/>
                <a:cs typeface="+mn-cs"/>
              </a:rPr>
              <a:t>: ≈</a:t>
            </a:r>
            <a:r>
              <a:rPr lang="hr-HR" altLang="sr-Latn-RS" sz="1800" dirty="0">
                <a:latin typeface="+mj-lt"/>
                <a:ea typeface="+mn-ea"/>
                <a:cs typeface="+mn-cs"/>
              </a:rPr>
              <a:t> </a:t>
            </a:r>
            <a:r>
              <a:rPr lang="en-US" altLang="sr-Latn-RS" sz="1800" dirty="0">
                <a:latin typeface="+mj-lt"/>
                <a:ea typeface="+mn-ea"/>
                <a:cs typeface="+mn-cs"/>
              </a:rPr>
              <a:t>97 7</a:t>
            </a:r>
            <a:r>
              <a:rPr lang="hr-HR" altLang="sr-Latn-RS" sz="1800" dirty="0">
                <a:latin typeface="+mj-lt"/>
                <a:ea typeface="+mn-ea"/>
                <a:cs typeface="+mn-cs"/>
              </a:rPr>
              <a:t>00</a:t>
            </a:r>
            <a:endParaRPr lang="en-US" altLang="sr-Latn-RS" sz="1800" dirty="0">
              <a:latin typeface="+mj-lt"/>
              <a:ea typeface="+mn-ea"/>
              <a:cs typeface="+mn-cs"/>
            </a:endParaRPr>
          </a:p>
          <a:p>
            <a:pPr marL="339725" indent="-277813" eaLnBrk="1" hangingPunct="1">
              <a:spcBef>
                <a:spcPts val="600"/>
              </a:spcBef>
            </a:pPr>
            <a:r>
              <a:rPr lang="en-US" altLang="sr-Latn-RS" sz="1800" b="1" dirty="0">
                <a:latin typeface="+mj-lt"/>
                <a:ea typeface="+mn-ea"/>
                <a:cs typeface="+mn-cs"/>
              </a:rPr>
              <a:t>Average flow </a:t>
            </a:r>
            <a:r>
              <a:rPr lang="en-US" altLang="sr-Latn-RS" sz="1800" dirty="0">
                <a:latin typeface="+mj-lt"/>
                <a:ea typeface="+mn-ea"/>
                <a:cs typeface="+mn-cs"/>
              </a:rPr>
              <a:t>at the mouth: ≈17</a:t>
            </a:r>
            <a:r>
              <a:rPr lang="hr-HR" altLang="sr-Latn-RS" sz="1800" dirty="0">
                <a:latin typeface="+mj-lt"/>
                <a:ea typeface="+mn-ea"/>
                <a:cs typeface="+mn-cs"/>
              </a:rPr>
              <a:t>00</a:t>
            </a:r>
            <a:r>
              <a:rPr lang="en-US" altLang="sr-Latn-RS" sz="1800" dirty="0">
                <a:latin typeface="+mj-lt"/>
                <a:ea typeface="+mn-ea"/>
                <a:cs typeface="+mn-cs"/>
              </a:rPr>
              <a:t> m3</a:t>
            </a:r>
            <a:r>
              <a:rPr lang="hr-HR" altLang="sr-Latn-RS" sz="1800" dirty="0">
                <a:latin typeface="+mj-lt"/>
                <a:ea typeface="+mn-ea"/>
                <a:cs typeface="+mn-cs"/>
              </a:rPr>
              <a:t>/s  (the largest Danube tributary; contribution: 25%)</a:t>
            </a:r>
            <a:r>
              <a:rPr lang="en-US" altLang="sr-Latn-RS" sz="1800" dirty="0">
                <a:latin typeface="+mj-lt"/>
                <a:ea typeface="+mn-ea"/>
                <a:cs typeface="+mn-cs"/>
              </a:rPr>
              <a:t> </a:t>
            </a:r>
          </a:p>
          <a:p>
            <a:pPr marL="339725" indent="-277813" eaLnBrk="1" hangingPunct="1">
              <a:spcBef>
                <a:spcPts val="600"/>
              </a:spcBef>
            </a:pPr>
            <a:r>
              <a:rPr lang="hr-HR" altLang="sr-Latn-RS" sz="1800" b="1" dirty="0">
                <a:latin typeface="+mj-lt"/>
                <a:ea typeface="+mn-ea"/>
                <a:cs typeface="+mn-cs"/>
              </a:rPr>
              <a:t>River length</a:t>
            </a:r>
            <a:r>
              <a:rPr lang="hr-HR" altLang="sr-Latn-RS" sz="1800" dirty="0">
                <a:latin typeface="+mj-lt"/>
                <a:ea typeface="+mn-ea"/>
                <a:cs typeface="+mn-cs"/>
              </a:rPr>
              <a:t>: 945 km (</a:t>
            </a:r>
            <a:r>
              <a:rPr lang="en-US" altLang="sr-Latn-RS" sz="1800" dirty="0">
                <a:latin typeface="+mj-lt"/>
                <a:ea typeface="+mn-ea"/>
                <a:cs typeface="+mn-cs"/>
              </a:rPr>
              <a:t>≈</a:t>
            </a:r>
            <a:r>
              <a:rPr lang="hr-HR" altLang="sr-Latn-RS" sz="1800" dirty="0">
                <a:latin typeface="+mj-lt"/>
                <a:ea typeface="+mn-ea"/>
                <a:cs typeface="+mn-cs"/>
              </a:rPr>
              <a:t> 600 km of which is the wa</a:t>
            </a:r>
            <a:r>
              <a:rPr lang="en-GB" altLang="sr-Latn-RS" sz="1800" dirty="0" err="1">
                <a:latin typeface="+mj-lt"/>
                <a:ea typeface="+mn-ea"/>
                <a:cs typeface="+mn-cs"/>
              </a:rPr>
              <a:t>terway</a:t>
            </a:r>
            <a:r>
              <a:rPr lang="hr-HR" altLang="sr-Latn-RS" sz="1800" dirty="0">
                <a:latin typeface="+mj-lt"/>
                <a:ea typeface="+mn-ea"/>
                <a:cs typeface="+mn-cs"/>
              </a:rPr>
              <a:t>)</a:t>
            </a:r>
          </a:p>
          <a:p>
            <a:pPr marL="339725" indent="-277813" eaLnBrk="1" hangingPunct="1">
              <a:spcBef>
                <a:spcPts val="600"/>
              </a:spcBef>
            </a:pPr>
            <a:r>
              <a:rPr lang="hr-HR" altLang="sr-Latn-RS" sz="1800" b="1" dirty="0">
                <a:latin typeface="+mj-lt"/>
                <a:ea typeface="+mn-ea"/>
                <a:cs typeface="+mn-cs"/>
              </a:rPr>
              <a:t>Population</a:t>
            </a:r>
            <a:r>
              <a:rPr lang="hr-HR" altLang="sr-Latn-RS" sz="1800" dirty="0">
                <a:latin typeface="+mj-lt"/>
                <a:ea typeface="+mn-ea"/>
                <a:cs typeface="+mn-cs"/>
              </a:rPr>
              <a:t>: approx. 9 million</a:t>
            </a:r>
            <a:endParaRPr lang="en-US" altLang="sr-Latn-RS" sz="1800" dirty="0">
              <a:latin typeface="+mj-lt"/>
              <a:ea typeface="+mn-ea"/>
              <a:cs typeface="+mn-cs"/>
            </a:endParaRPr>
          </a:p>
        </p:txBody>
      </p:sp>
      <p:sp>
        <p:nvSpPr>
          <p:cNvPr id="42023" name="Footer Placeholder 3"/>
          <p:cNvSpPr>
            <a:spLocks noGrp="1"/>
          </p:cNvSpPr>
          <p:nvPr>
            <p:ph type="ftr" sz="quarter" idx="10"/>
          </p:nvPr>
        </p:nvSpPr>
        <p:spPr>
          <a:noFill/>
        </p:spPr>
        <p:txBody>
          <a:bodyPr/>
          <a:lstStyle>
            <a:lvl1pPr>
              <a:defRPr sz="2400">
                <a:solidFill>
                  <a:schemeClr val="tx1"/>
                </a:solidFill>
                <a:latin typeface="Tahoma" pitchFamily="34" charset="0"/>
              </a:defRPr>
            </a:lvl1pPr>
            <a:lvl2pPr>
              <a:defRPr sz="2400">
                <a:solidFill>
                  <a:schemeClr val="tx1"/>
                </a:solidFill>
                <a:latin typeface="Tahoma" pitchFamily="34" charset="0"/>
              </a:defRPr>
            </a:lvl2pPr>
            <a:lvl3pPr>
              <a:defRPr sz="20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r>
              <a:rPr lang="en-US" altLang="sr-Latn-RS" sz="1200" dirty="0">
                <a:solidFill>
                  <a:srgbClr val="000066"/>
                </a:solidFill>
                <a:latin typeface="+mj-lt"/>
                <a:cs typeface="Arial" charset="0"/>
              </a:rPr>
              <a:t>2019 DANUBE WATER CONFERENCE</a:t>
            </a:r>
          </a:p>
        </p:txBody>
      </p:sp>
      <p:pic>
        <p:nvPicPr>
          <p:cNvPr id="7" name="Picture 1" descr="Sava_Fig1_Final_ETRS_89_Va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6" y="1064872"/>
            <a:ext cx="4270376" cy="3024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910806"/>
            <a:ext cx="63246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a:xfrm>
            <a:off x="228600" y="526256"/>
            <a:ext cx="7429500" cy="533400"/>
          </a:xfrm>
        </p:spPr>
        <p:txBody>
          <a:bodyPr/>
          <a:lstStyle/>
          <a:p>
            <a:pPr eaLnBrk="1" hangingPunct="1"/>
            <a:r>
              <a:rPr lang="en-US" altLang="sr-Latn-RS" dirty="0"/>
              <a:t>Framework Agreement on the </a:t>
            </a:r>
            <a:r>
              <a:rPr lang="hr-HR" altLang="sr-Latn-RS" dirty="0"/>
              <a:t>Sava </a:t>
            </a:r>
            <a:r>
              <a:rPr lang="en-US" altLang="sr-Latn-RS" dirty="0"/>
              <a:t>RB</a:t>
            </a:r>
          </a:p>
        </p:txBody>
      </p:sp>
      <p:sp>
        <p:nvSpPr>
          <p:cNvPr id="66564" name="Rectangle 3"/>
          <p:cNvSpPr>
            <a:spLocks noGrp="1" noChangeArrowheads="1"/>
          </p:cNvSpPr>
          <p:nvPr>
            <p:ph type="body" idx="1"/>
          </p:nvPr>
        </p:nvSpPr>
        <p:spPr>
          <a:xfrm>
            <a:off x="354240" y="1106488"/>
            <a:ext cx="8484960" cy="5105400"/>
          </a:xfrm>
        </p:spPr>
        <p:txBody>
          <a:bodyPr/>
          <a:lstStyle/>
          <a:p>
            <a:pPr eaLnBrk="1" hangingPunct="1"/>
            <a:r>
              <a:rPr lang="en-US" altLang="sr-Latn-RS" sz="2000" b="1" dirty="0"/>
              <a:t>Key objective:</a:t>
            </a:r>
          </a:p>
          <a:p>
            <a:pPr algn="ctr" eaLnBrk="1" hangingPunct="1">
              <a:spcBef>
                <a:spcPct val="80000"/>
              </a:spcBef>
              <a:buFontTx/>
              <a:buNone/>
            </a:pPr>
            <a:r>
              <a:rPr lang="en-US" altLang="sr-Latn-RS" sz="2000" b="1" dirty="0"/>
              <a:t>Sustainable development</a:t>
            </a:r>
            <a:r>
              <a:rPr lang="en-US" altLang="sr-Latn-RS" sz="2000" dirty="0"/>
              <a:t> of the region</a:t>
            </a:r>
            <a:endParaRPr lang="en-US" altLang="sr-Latn-RS" sz="2000" b="1" dirty="0"/>
          </a:p>
          <a:p>
            <a:pPr algn="ctr" eaLnBrk="1" hangingPunct="1">
              <a:spcBef>
                <a:spcPct val="0"/>
              </a:spcBef>
              <a:buFontTx/>
              <a:buNone/>
            </a:pPr>
            <a:r>
              <a:rPr lang="en-US" altLang="sr-Latn-RS" sz="2000" dirty="0"/>
              <a:t>through </a:t>
            </a:r>
            <a:r>
              <a:rPr lang="en-US" altLang="sr-Latn-RS" sz="2000" b="1" dirty="0" err="1"/>
              <a:t>transboundary</a:t>
            </a:r>
            <a:r>
              <a:rPr lang="en-US" altLang="sr-Latn-RS" sz="2000" b="1" dirty="0"/>
              <a:t> </a:t>
            </a:r>
            <a:r>
              <a:rPr lang="hr-HR" altLang="sr-Latn-RS" sz="2000" b="1" dirty="0"/>
              <a:t>water </a:t>
            </a:r>
            <a:r>
              <a:rPr lang="en-US" altLang="sr-Latn-RS" sz="2000" b="1" dirty="0"/>
              <a:t>cooperation</a:t>
            </a:r>
            <a:endParaRPr lang="en-US" altLang="sr-Latn-RS" sz="2000" dirty="0"/>
          </a:p>
          <a:p>
            <a:pPr eaLnBrk="1" hangingPunct="1">
              <a:spcBef>
                <a:spcPct val="150000"/>
              </a:spcBef>
            </a:pPr>
            <a:r>
              <a:rPr lang="en-GB" altLang="sr-Latn-RS" sz="2000" b="1" dirty="0"/>
              <a:t>Particular</a:t>
            </a:r>
            <a:r>
              <a:rPr lang="en-US" altLang="sr-Latn-RS" sz="2000" b="1" dirty="0"/>
              <a:t> </a:t>
            </a:r>
            <a:r>
              <a:rPr lang="en-GB" altLang="sr-Latn-RS" sz="2000" b="1" dirty="0"/>
              <a:t>goals</a:t>
            </a:r>
            <a:r>
              <a:rPr lang="hr-HR" altLang="sr-Latn-RS" sz="2000" b="1" dirty="0"/>
              <a:t> – to establish</a:t>
            </a:r>
            <a:r>
              <a:rPr lang="en-US" altLang="sr-Latn-RS" sz="2000" b="1" dirty="0"/>
              <a:t>:</a:t>
            </a:r>
          </a:p>
          <a:p>
            <a:pPr lvl="1" eaLnBrk="1" hangingPunct="1">
              <a:spcBef>
                <a:spcPts val="600"/>
              </a:spcBef>
            </a:pPr>
            <a:r>
              <a:rPr lang="hr-HR" altLang="sr-Latn-RS" sz="1800" dirty="0"/>
              <a:t>International regime of </a:t>
            </a:r>
            <a:r>
              <a:rPr lang="hr-HR" altLang="sr-Latn-RS" sz="1800" b="1" dirty="0"/>
              <a:t>navigation</a:t>
            </a:r>
          </a:p>
          <a:p>
            <a:pPr lvl="1" eaLnBrk="1" hangingPunct="1">
              <a:spcBef>
                <a:spcPts val="600"/>
              </a:spcBef>
            </a:pPr>
            <a:r>
              <a:rPr lang="hr-HR" altLang="sr-Latn-RS" sz="1800" dirty="0"/>
              <a:t>Sustainable </a:t>
            </a:r>
            <a:r>
              <a:rPr lang="hr-HR" altLang="sr-Latn-RS" sz="1800" b="1" dirty="0"/>
              <a:t>water management</a:t>
            </a:r>
          </a:p>
          <a:p>
            <a:pPr lvl="1" eaLnBrk="1" hangingPunct="1">
              <a:spcBef>
                <a:spcPts val="600"/>
              </a:spcBef>
            </a:pPr>
            <a:r>
              <a:rPr lang="hr-HR" altLang="sr-Latn-RS" sz="1800" dirty="0"/>
              <a:t>Sustainable </a:t>
            </a:r>
            <a:r>
              <a:rPr lang="hr-HR" altLang="sr-Latn-RS" sz="1800" b="1" dirty="0"/>
              <a:t>management of hazards</a:t>
            </a:r>
            <a:r>
              <a:rPr lang="hr-HR" altLang="sr-Latn-RS" sz="1800" dirty="0"/>
              <a:t>                                              </a:t>
            </a:r>
            <a:r>
              <a:rPr lang="hr-HR" altLang="sr-Latn-RS" sz="1600" dirty="0"/>
              <a:t>(floods, droughts, accidents involving water pollution, etc.)</a:t>
            </a:r>
          </a:p>
          <a:p>
            <a:pPr eaLnBrk="1" hangingPunct="1">
              <a:spcBef>
                <a:spcPct val="100000"/>
              </a:spcBef>
            </a:pPr>
            <a:r>
              <a:rPr lang="hr-HR" altLang="sr-Latn-RS" sz="2000" b="1" dirty="0"/>
              <a:t>Parties to the FASRB: </a:t>
            </a:r>
            <a:r>
              <a:rPr lang="hr-HR" altLang="sr-Latn-RS" sz="2000" i="1" dirty="0"/>
              <a:t>BA, HR, RS and SI  (ME – MoU)</a:t>
            </a:r>
          </a:p>
          <a:p>
            <a:pPr eaLnBrk="1" hangingPunct="1">
              <a:spcBef>
                <a:spcPct val="100000"/>
              </a:spcBef>
            </a:pPr>
            <a:r>
              <a:rPr lang="en-GB" altLang="sr-Latn-RS" sz="2000" b="1" dirty="0"/>
              <a:t>Implementing body</a:t>
            </a:r>
            <a:r>
              <a:rPr lang="hr-HR" altLang="sr-Latn-RS" sz="2000" dirty="0"/>
              <a:t>: </a:t>
            </a:r>
            <a:r>
              <a:rPr lang="en-GB" altLang="sr-Latn-RS" sz="2000" dirty="0"/>
              <a:t>International Sava River Basin Commission</a:t>
            </a:r>
            <a:endParaRPr lang="en-GB" altLang="sr-Latn-RS" sz="1800" dirty="0"/>
          </a:p>
        </p:txBody>
      </p:sp>
      <p:sp>
        <p:nvSpPr>
          <p:cNvPr id="66565" name="Rounded Rectangle 1"/>
          <p:cNvSpPr>
            <a:spLocks noChangeArrowheads="1"/>
          </p:cNvSpPr>
          <p:nvPr/>
        </p:nvSpPr>
        <p:spPr bwMode="auto">
          <a:xfrm>
            <a:off x="1268186" y="1600200"/>
            <a:ext cx="6400800" cy="877887"/>
          </a:xfrm>
          <a:prstGeom prst="roundRect">
            <a:avLst>
              <a:gd name="adj" fmla="val 16667"/>
            </a:avLst>
          </a:prstGeom>
          <a:solidFill>
            <a:srgbClr val="FFCCFF">
              <a:alpha val="34901"/>
            </a:srgbClr>
          </a:solidFill>
          <a:ln w="50800">
            <a:solidFill>
              <a:srgbClr val="D60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sp>
        <p:nvSpPr>
          <p:cNvPr id="6" name="Footer Placeholder 3"/>
          <p:cNvSpPr>
            <a:spLocks noGrp="1"/>
          </p:cNvSpPr>
          <p:nvPr>
            <p:ph type="ftr" sz="quarter" idx="10"/>
          </p:nvPr>
        </p:nvSpPr>
        <p:spPr>
          <a:xfrm>
            <a:off x="373063" y="6567488"/>
            <a:ext cx="7285037" cy="234950"/>
          </a:xfrm>
          <a:noFill/>
        </p:spPr>
        <p:txBody>
          <a:bodyPr/>
          <a:lstStyle>
            <a:lvl1pPr>
              <a:defRPr sz="2400">
                <a:solidFill>
                  <a:schemeClr val="tx1"/>
                </a:solidFill>
                <a:latin typeface="Tahoma" pitchFamily="34" charset="0"/>
              </a:defRPr>
            </a:lvl1pPr>
            <a:lvl2pPr>
              <a:defRPr sz="2400">
                <a:solidFill>
                  <a:schemeClr val="tx1"/>
                </a:solidFill>
                <a:latin typeface="Tahoma" pitchFamily="34" charset="0"/>
              </a:defRPr>
            </a:lvl2pPr>
            <a:lvl3pPr>
              <a:defRPr sz="20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r>
              <a:rPr lang="en-US" altLang="sr-Latn-RS" sz="1200">
                <a:solidFill>
                  <a:srgbClr val="000066"/>
                </a:solidFill>
                <a:latin typeface="+mj-lt"/>
                <a:cs typeface="Arial" charset="0"/>
              </a:rPr>
              <a:t>2019 DANUBE WATER CONFERENCE</a:t>
            </a:r>
            <a:endParaRPr lang="en-US" altLang="sr-Latn-RS" sz="1200" dirty="0">
              <a:solidFill>
                <a:srgbClr val="000066"/>
              </a:solidFill>
              <a:latin typeface="+mj-lt"/>
              <a:cs typeface="Arial" charset="0"/>
            </a:endParaRPr>
          </a:p>
        </p:txBody>
      </p:sp>
      <p:sp>
        <p:nvSpPr>
          <p:cNvPr id="7" name="Rounded Rectangle 1"/>
          <p:cNvSpPr>
            <a:spLocks noChangeArrowheads="1"/>
          </p:cNvSpPr>
          <p:nvPr/>
        </p:nvSpPr>
        <p:spPr bwMode="auto">
          <a:xfrm>
            <a:off x="373063" y="5638800"/>
            <a:ext cx="8610600" cy="762000"/>
          </a:xfrm>
          <a:prstGeom prst="roundRect">
            <a:avLst>
              <a:gd name="adj" fmla="val 16667"/>
            </a:avLst>
          </a:prstGeom>
          <a:solidFill>
            <a:srgbClr val="FFCCFF">
              <a:alpha val="34901"/>
            </a:srgbClr>
          </a:solidFill>
          <a:ln w="50800">
            <a:solidFill>
              <a:srgbClr val="D60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2000" b="1" dirty="0">
                <a:solidFill>
                  <a:srgbClr val="000066"/>
                </a:solidFill>
                <a:latin typeface="+mj-lt"/>
              </a:rPr>
              <a:t>Balanced approach needed </a:t>
            </a:r>
            <a:endParaRPr lang="hr-HR" altLang="en-US" sz="2000" b="1" dirty="0">
              <a:solidFill>
                <a:srgbClr val="000066"/>
              </a:solidFill>
              <a:latin typeface="+mj-lt"/>
            </a:endParaRPr>
          </a:p>
          <a:p>
            <a:pPr algn="ctr" eaLnBrk="1" hangingPunct="1"/>
            <a:r>
              <a:rPr lang="en-US" altLang="en-US" sz="2000" dirty="0">
                <a:solidFill>
                  <a:srgbClr val="000066"/>
                </a:solidFill>
                <a:latin typeface="+mj-lt"/>
              </a:rPr>
              <a:t>to use the potential and preserve the values simultaneously</a:t>
            </a:r>
          </a:p>
        </p:txBody>
      </p:sp>
    </p:spTree>
    <p:extLst>
      <p:ext uri="{BB962C8B-B14F-4D97-AF65-F5344CB8AC3E}">
        <p14:creationId xmlns:p14="http://schemas.microsoft.com/office/powerpoint/2010/main" val="1518836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D:\PROJEKTI SAVSKE KOMISIJE\Preparation and Implementation of the Sava RBM Plan\15. Sava RBM Plan_FINAL\SavaPlan Cover-FRONT.jpg"/>
          <p:cNvPicPr>
            <a:picLocks noChangeAspect="1" noChangeArrowheads="1"/>
          </p:cNvPicPr>
          <p:nvPr/>
        </p:nvPicPr>
        <p:blipFill>
          <a:blip r:embed="rId3"/>
          <a:srcRect/>
          <a:stretch>
            <a:fillRect/>
          </a:stretch>
        </p:blipFill>
        <p:spPr bwMode="auto">
          <a:xfrm>
            <a:off x="7001130" y="1600200"/>
            <a:ext cx="2068196" cy="2743200"/>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66562" name="Rectangle 2"/>
          <p:cNvSpPr>
            <a:spLocks noGrp="1" noChangeArrowheads="1"/>
          </p:cNvSpPr>
          <p:nvPr>
            <p:ph type="title" idx="4294967295"/>
          </p:nvPr>
        </p:nvSpPr>
        <p:spPr>
          <a:xfrm>
            <a:off x="369570" y="152400"/>
            <a:ext cx="6983412" cy="700405"/>
          </a:xfrm>
        </p:spPr>
        <p:txBody>
          <a:bodyPr/>
          <a:lstStyle/>
          <a:p>
            <a:pPr eaLnBrk="1" hangingPunct="1"/>
            <a:r>
              <a:rPr lang="hr-HR" altLang="sr-Latn-RS" dirty="0"/>
              <a:t>River basin management</a:t>
            </a:r>
            <a:endParaRPr lang="en-US" altLang="en-US" dirty="0"/>
          </a:p>
        </p:txBody>
      </p:sp>
      <p:sp>
        <p:nvSpPr>
          <p:cNvPr id="66563" name="Rectangle 3"/>
          <p:cNvSpPr>
            <a:spLocks noGrp="1" noChangeArrowheads="1"/>
          </p:cNvSpPr>
          <p:nvPr>
            <p:ph type="body" idx="4294967295"/>
          </p:nvPr>
        </p:nvSpPr>
        <p:spPr>
          <a:xfrm>
            <a:off x="369570" y="920750"/>
            <a:ext cx="8774430" cy="4641850"/>
          </a:xfrm>
        </p:spPr>
        <p:txBody>
          <a:bodyPr/>
          <a:lstStyle/>
          <a:p>
            <a:pPr>
              <a:spcBef>
                <a:spcPts val="600"/>
              </a:spcBef>
            </a:pPr>
            <a:r>
              <a:rPr lang="en-US" altLang="en-US" sz="2000" b="1" dirty="0">
                <a:solidFill>
                  <a:schemeClr val="tx2"/>
                </a:solidFill>
              </a:rPr>
              <a:t>Sava RBM Plan</a:t>
            </a:r>
            <a:r>
              <a:rPr lang="hr-HR" altLang="en-US" sz="2000" dirty="0"/>
              <a:t>: Based on </a:t>
            </a:r>
            <a:r>
              <a:rPr lang="hr-HR" altLang="en-US" sz="2000" b="1" dirty="0"/>
              <a:t>commonly agreed Significant Water Management Issues</a:t>
            </a:r>
            <a:r>
              <a:rPr lang="hr-HR" altLang="en-US" sz="2000" dirty="0"/>
              <a:t> for the whole basin: </a:t>
            </a:r>
            <a:endParaRPr lang="en-US" altLang="en-US" sz="2000" dirty="0"/>
          </a:p>
          <a:p>
            <a:pPr lvl="1">
              <a:spcBef>
                <a:spcPts val="600"/>
              </a:spcBef>
            </a:pPr>
            <a:r>
              <a:rPr lang="hr-HR" altLang="en-US" sz="2000" dirty="0"/>
              <a:t>Pollution</a:t>
            </a:r>
            <a:r>
              <a:rPr lang="en-US" altLang="en-US" sz="2000" dirty="0"/>
              <a:t> </a:t>
            </a:r>
            <a:r>
              <a:rPr lang="hr-HR" altLang="sr-Latn-RS" sz="2000" dirty="0"/>
              <a:t>(organic, nutrients, hazardous substances)</a:t>
            </a:r>
            <a:endParaRPr lang="en-US" altLang="en-US" sz="2000" dirty="0"/>
          </a:p>
          <a:p>
            <a:pPr lvl="1">
              <a:spcBef>
                <a:spcPts val="600"/>
              </a:spcBef>
            </a:pPr>
            <a:r>
              <a:rPr lang="en-US" altLang="en-US" sz="2000" dirty="0"/>
              <a:t>H</a:t>
            </a:r>
            <a:r>
              <a:rPr lang="hr-HR" altLang="en-US" sz="2000" dirty="0"/>
              <a:t>ydromorphologi</a:t>
            </a:r>
            <a:r>
              <a:rPr lang="en-US" altLang="en-US" sz="2000" dirty="0"/>
              <a:t>c</a:t>
            </a:r>
            <a:r>
              <a:rPr lang="hr-HR" altLang="en-US" sz="2000" dirty="0"/>
              <a:t>al alterations and</a:t>
            </a:r>
            <a:endParaRPr lang="en-US" altLang="en-US" sz="2000" dirty="0"/>
          </a:p>
          <a:p>
            <a:pPr lvl="1">
              <a:spcBef>
                <a:spcPts val="600"/>
              </a:spcBef>
            </a:pPr>
            <a:r>
              <a:rPr lang="en-US" altLang="en-US" sz="2000" dirty="0"/>
              <a:t>G</a:t>
            </a:r>
            <a:r>
              <a:rPr lang="hr-HR" altLang="en-US" sz="2000" dirty="0"/>
              <a:t>roundwater quality</a:t>
            </a:r>
            <a:r>
              <a:rPr lang="en-US" altLang="en-US" sz="2000" dirty="0"/>
              <a:t> </a:t>
            </a:r>
            <a:r>
              <a:rPr lang="hr-HR" altLang="en-US" sz="2000" dirty="0"/>
              <a:t>&amp;</a:t>
            </a:r>
            <a:r>
              <a:rPr lang="en-US" altLang="en-US" sz="2000" dirty="0"/>
              <a:t> </a:t>
            </a:r>
            <a:r>
              <a:rPr lang="hr-HR" altLang="en-US" sz="2000" dirty="0"/>
              <a:t>quantity</a:t>
            </a:r>
          </a:p>
          <a:p>
            <a:pPr eaLnBrk="1" hangingPunct="1">
              <a:spcBef>
                <a:spcPct val="50000"/>
              </a:spcBef>
            </a:pPr>
            <a:r>
              <a:rPr lang="hr-HR" altLang="sr-Latn-RS" sz="2000" b="1" dirty="0"/>
              <a:t>Other issues</a:t>
            </a:r>
          </a:p>
          <a:p>
            <a:pPr lvl="1"/>
            <a:r>
              <a:rPr lang="en-US" sz="2000" dirty="0"/>
              <a:t>Quantity and quality aspects of sediments</a:t>
            </a:r>
            <a:endParaRPr lang="hr-HR" sz="2000" dirty="0"/>
          </a:p>
          <a:p>
            <a:pPr lvl="1"/>
            <a:r>
              <a:rPr lang="en-US" sz="2000" dirty="0"/>
              <a:t>Invasive alien species</a:t>
            </a:r>
            <a:endParaRPr lang="hr-HR" sz="2000" dirty="0"/>
          </a:p>
          <a:p>
            <a:pPr lvl="1"/>
            <a:r>
              <a:rPr lang="hr-HR" sz="2000" dirty="0"/>
              <a:t>Water demand management</a:t>
            </a:r>
          </a:p>
          <a:p>
            <a:pPr>
              <a:spcBef>
                <a:spcPts val="1200"/>
              </a:spcBef>
            </a:pPr>
            <a:r>
              <a:rPr lang="hr-HR" sz="2000" dirty="0"/>
              <a:t>Commonly agreed </a:t>
            </a:r>
            <a:r>
              <a:rPr lang="hr-HR" sz="2000" b="1" i="1" dirty="0"/>
              <a:t>visions and management </a:t>
            </a:r>
            <a:r>
              <a:rPr lang="hr-HR" sz="2000" dirty="0"/>
              <a:t>objectives for each SWMI</a:t>
            </a:r>
          </a:p>
          <a:p>
            <a:pPr>
              <a:spcBef>
                <a:spcPts val="1200"/>
              </a:spcBef>
            </a:pPr>
            <a:r>
              <a:rPr lang="hr-HR" sz="2000" b="1" dirty="0"/>
              <a:t>Programme of Measures (PoMs)</a:t>
            </a:r>
          </a:p>
          <a:p>
            <a:pPr>
              <a:spcBef>
                <a:spcPct val="80000"/>
              </a:spcBef>
            </a:pPr>
            <a:endParaRPr lang="hr-HR" altLang="en-US" sz="2000" dirty="0"/>
          </a:p>
          <a:p>
            <a:pPr marL="0" indent="0">
              <a:spcBef>
                <a:spcPct val="80000"/>
              </a:spcBef>
              <a:buNone/>
            </a:pPr>
            <a:endParaRPr lang="en-US" altLang="en-US" sz="2000" dirty="0"/>
          </a:p>
        </p:txBody>
      </p:sp>
      <p:sp>
        <p:nvSpPr>
          <p:cNvPr id="2" name="Footer Placeholder 1"/>
          <p:cNvSpPr>
            <a:spLocks noGrp="1"/>
          </p:cNvSpPr>
          <p:nvPr>
            <p:ph type="ftr" sz="quarter" idx="10"/>
          </p:nvPr>
        </p:nvSpPr>
        <p:spPr/>
        <p:txBody>
          <a:bodyPr/>
          <a:lstStyle/>
          <a:p>
            <a:pPr>
              <a:defRPr/>
            </a:pPr>
            <a:r>
              <a:rPr lang="en-US" altLang="sr-Latn-RS"/>
              <a:t>2019 DANUBE WATER CONFERENCE</a:t>
            </a:r>
            <a:endParaRPr lang="en-US" altLang="sr-Latn-RS" dirty="0"/>
          </a:p>
        </p:txBody>
      </p:sp>
    </p:spTree>
    <p:extLst>
      <p:ext uri="{BB962C8B-B14F-4D97-AF65-F5344CB8AC3E}">
        <p14:creationId xmlns:p14="http://schemas.microsoft.com/office/powerpoint/2010/main" val="2858989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2271" y="1499931"/>
            <a:ext cx="8719458" cy="569049"/>
          </a:xfrm>
          <a:prstGeom prst="rect">
            <a:avLst/>
          </a:prstGeom>
        </p:spPr>
      </p:pic>
      <p:sp>
        <p:nvSpPr>
          <p:cNvPr id="66564" name="Rectangle 3"/>
          <p:cNvSpPr>
            <a:spLocks noGrp="1" noChangeArrowheads="1"/>
          </p:cNvSpPr>
          <p:nvPr>
            <p:ph type="title"/>
          </p:nvPr>
        </p:nvSpPr>
        <p:spPr/>
        <p:txBody>
          <a:bodyPr/>
          <a:lstStyle/>
          <a:p>
            <a:pPr eaLnBrk="1" hangingPunct="1"/>
            <a:r>
              <a:rPr lang="hr-HR" altLang="sr-Latn-RS" dirty="0"/>
              <a:t>River basin management</a:t>
            </a:r>
            <a:endParaRPr lang="en-US" altLang="sr-Latn-RS" dirty="0"/>
          </a:p>
        </p:txBody>
      </p:sp>
      <p:sp>
        <p:nvSpPr>
          <p:cNvPr id="7" name="Footer Placeholder 3"/>
          <p:cNvSpPr>
            <a:spLocks noGrp="1"/>
          </p:cNvSpPr>
          <p:nvPr>
            <p:ph type="ftr" sz="quarter" idx="10"/>
          </p:nvPr>
        </p:nvSpPr>
        <p:spPr>
          <a:xfrm>
            <a:off x="373063" y="6567488"/>
            <a:ext cx="7285037" cy="234950"/>
          </a:xfrm>
          <a:noFill/>
        </p:spPr>
        <p:txBody>
          <a:bodyPr/>
          <a:lstStyle>
            <a:lvl1pPr>
              <a:defRPr sz="2400">
                <a:solidFill>
                  <a:schemeClr val="tx1"/>
                </a:solidFill>
                <a:latin typeface="Tahoma" pitchFamily="34" charset="0"/>
              </a:defRPr>
            </a:lvl1pPr>
            <a:lvl2pPr>
              <a:defRPr sz="2400">
                <a:solidFill>
                  <a:schemeClr val="tx1"/>
                </a:solidFill>
                <a:latin typeface="Tahoma" pitchFamily="34" charset="0"/>
              </a:defRPr>
            </a:lvl2pPr>
            <a:lvl3pPr>
              <a:defRPr sz="20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r>
              <a:rPr lang="en-US" altLang="sr-Latn-RS" sz="1200">
                <a:solidFill>
                  <a:srgbClr val="000066"/>
                </a:solidFill>
                <a:latin typeface="+mj-lt"/>
                <a:cs typeface="Arial" charset="0"/>
              </a:rPr>
              <a:t>2019 DANUBE WATER CONFERENCE</a:t>
            </a:r>
            <a:endParaRPr lang="en-US" altLang="sr-Latn-RS" sz="1200" dirty="0">
              <a:solidFill>
                <a:srgbClr val="000066"/>
              </a:solidFill>
              <a:latin typeface="+mj-lt"/>
              <a:cs typeface="Arial" charset="0"/>
            </a:endParaRPr>
          </a:p>
        </p:txBody>
      </p:sp>
      <p:sp>
        <p:nvSpPr>
          <p:cNvPr id="5" name="Rectangle 4"/>
          <p:cNvSpPr/>
          <p:nvPr/>
        </p:nvSpPr>
        <p:spPr>
          <a:xfrm>
            <a:off x="212271" y="2092710"/>
            <a:ext cx="8719457" cy="923330"/>
          </a:xfrm>
          <a:prstGeom prst="rect">
            <a:avLst/>
          </a:prstGeom>
          <a:ln w="3175">
            <a:solidFill>
              <a:schemeClr val="tx1"/>
            </a:solidFill>
          </a:ln>
        </p:spPr>
        <p:txBody>
          <a:bodyPr wrap="square">
            <a:spAutoFit/>
          </a:bodyPr>
          <a:lstStyle/>
          <a:p>
            <a:pPr algn="just"/>
            <a:r>
              <a:rPr lang="en-US" sz="1800" b="1" i="1" spc="-15" dirty="0">
                <a:latin typeface="Cambria" panose="02040503050406030204" pitchFamily="18" charset="0"/>
                <a:ea typeface="Calibri" panose="020F0502020204030204" pitchFamily="34" charset="0"/>
                <a:cs typeface="Times New Roman" panose="02020603050405020304" pitchFamily="18" charset="0"/>
              </a:rPr>
              <a:t>Management</a:t>
            </a:r>
            <a:r>
              <a:rPr lang="en-US" sz="1800" b="1" i="1" spc="155" dirty="0">
                <a:latin typeface="Cambria" panose="02040503050406030204" pitchFamily="18" charset="0"/>
                <a:ea typeface="Calibri" panose="020F0502020204030204" pitchFamily="34" charset="0"/>
                <a:cs typeface="Times New Roman" panose="02020603050405020304" pitchFamily="18" charset="0"/>
              </a:rPr>
              <a:t> </a:t>
            </a:r>
            <a:r>
              <a:rPr lang="en-US" sz="1800" b="1" i="1" spc="-10" dirty="0">
                <a:latin typeface="Cambria" panose="02040503050406030204" pitchFamily="18" charset="0"/>
                <a:ea typeface="Calibri" panose="020F0502020204030204" pitchFamily="34" charset="0"/>
                <a:cs typeface="Times New Roman" panose="02020603050405020304" pitchFamily="18" charset="0"/>
              </a:rPr>
              <a:t>objective</a:t>
            </a:r>
            <a:r>
              <a:rPr lang="en-US" sz="1800" b="1" i="1" spc="180" dirty="0">
                <a:latin typeface="Cambria" panose="02040503050406030204" pitchFamily="18" charset="0"/>
                <a:ea typeface="Calibri" panose="020F0502020204030204" pitchFamily="34" charset="0"/>
                <a:cs typeface="Times New Roman" panose="02020603050405020304" pitchFamily="18" charset="0"/>
              </a:rPr>
              <a:t> </a:t>
            </a:r>
            <a:r>
              <a:rPr lang="en-US" sz="1800" b="1" i="1" spc="-10" dirty="0">
                <a:latin typeface="Cambria" panose="02040503050406030204" pitchFamily="18" charset="0"/>
                <a:ea typeface="Calibri" panose="020F0502020204030204" pitchFamily="34" charset="0"/>
                <a:cs typeface="Times New Roman" panose="02020603050405020304" pitchFamily="18" charset="0"/>
              </a:rPr>
              <a:t>for</a:t>
            </a:r>
            <a:r>
              <a:rPr lang="en-US" sz="1800" b="1" i="1" spc="190" dirty="0">
                <a:latin typeface="Cambria" panose="02040503050406030204" pitchFamily="18" charset="0"/>
                <a:ea typeface="Calibri" panose="020F0502020204030204" pitchFamily="34" charset="0"/>
                <a:cs typeface="Times New Roman" panose="02020603050405020304" pitchFamily="18" charset="0"/>
              </a:rPr>
              <a:t> </a:t>
            </a:r>
            <a:r>
              <a:rPr lang="en-US" sz="1800" b="1" i="1" spc="-10" dirty="0">
                <a:latin typeface="Cambria" panose="02040503050406030204" pitchFamily="18" charset="0"/>
                <a:ea typeface="Calibri" panose="020F0502020204030204" pitchFamily="34" charset="0"/>
                <a:cs typeface="Times New Roman" panose="02020603050405020304" pitchFamily="18" charset="0"/>
              </a:rPr>
              <a:t>organic</a:t>
            </a:r>
            <a:r>
              <a:rPr lang="en-US" sz="1800" b="1" i="1" spc="175" dirty="0">
                <a:latin typeface="Cambria" panose="02040503050406030204" pitchFamily="18" charset="0"/>
                <a:ea typeface="Calibri" panose="020F0502020204030204" pitchFamily="34" charset="0"/>
                <a:cs typeface="Times New Roman" panose="02020603050405020304" pitchFamily="18" charset="0"/>
              </a:rPr>
              <a:t> </a:t>
            </a:r>
            <a:r>
              <a:rPr lang="en-US" sz="1800" b="1" i="1" spc="-10" dirty="0">
                <a:latin typeface="Cambria" panose="02040503050406030204" pitchFamily="18" charset="0"/>
                <a:ea typeface="Calibri" panose="020F0502020204030204" pitchFamily="34" charset="0"/>
                <a:cs typeface="Times New Roman" panose="02020603050405020304" pitchFamily="18" charset="0"/>
              </a:rPr>
              <a:t>pollution</a:t>
            </a:r>
            <a:r>
              <a:rPr lang="en-US" sz="1800" b="1" i="1" spc="195" dirty="0">
                <a:latin typeface="Cambria" panose="02040503050406030204" pitchFamily="18" charset="0"/>
                <a:ea typeface="Calibri" panose="020F0502020204030204" pitchFamily="34" charset="0"/>
                <a:cs typeface="Times New Roman" panose="02020603050405020304" pitchFamily="18" charset="0"/>
              </a:rPr>
              <a:t> </a:t>
            </a:r>
            <a:r>
              <a:rPr lang="en-US" sz="1800" spc="-5" dirty="0">
                <a:latin typeface="Cambria" panose="02040503050406030204" pitchFamily="18" charset="0"/>
                <a:ea typeface="Calibri" panose="020F0502020204030204" pitchFamily="34" charset="0"/>
                <a:cs typeface="Times New Roman" panose="02020603050405020304" pitchFamily="18" charset="0"/>
              </a:rPr>
              <a:t>is</a:t>
            </a:r>
            <a:r>
              <a:rPr lang="en-US" sz="1800" spc="190" dirty="0">
                <a:latin typeface="Cambria" panose="02040503050406030204" pitchFamily="18" charset="0"/>
                <a:ea typeface="Calibri" panose="020F0502020204030204" pitchFamily="34" charset="0"/>
                <a:cs typeface="Times New Roman" panose="02020603050405020304" pitchFamily="18" charset="0"/>
              </a:rPr>
              <a:t> </a:t>
            </a:r>
            <a:r>
              <a:rPr lang="en-US" sz="1800" spc="-10" dirty="0">
                <a:latin typeface="Cambria" panose="02040503050406030204" pitchFamily="18" charset="0"/>
                <a:ea typeface="Calibri" panose="020F0502020204030204" pitchFamily="34" charset="0"/>
                <a:cs typeface="Times New Roman" panose="02020603050405020304" pitchFamily="18" charset="0"/>
              </a:rPr>
              <a:t>phasing</a:t>
            </a:r>
            <a:r>
              <a:rPr lang="en-US" sz="1800" spc="170" dirty="0">
                <a:latin typeface="Cambria" panose="02040503050406030204" pitchFamily="18" charset="0"/>
                <a:ea typeface="Calibri" panose="020F0502020204030204" pitchFamily="34" charset="0"/>
                <a:cs typeface="Times New Roman" panose="02020603050405020304" pitchFamily="18" charset="0"/>
              </a:rPr>
              <a:t> </a:t>
            </a:r>
            <a:r>
              <a:rPr lang="en-US" sz="1800" spc="-5" dirty="0">
                <a:latin typeface="Cambria" panose="02040503050406030204" pitchFamily="18" charset="0"/>
                <a:ea typeface="Calibri" panose="020F0502020204030204" pitchFamily="34" charset="0"/>
                <a:cs typeface="Times New Roman" panose="02020603050405020304" pitchFamily="18" charset="0"/>
              </a:rPr>
              <a:t>out</a:t>
            </a:r>
            <a:r>
              <a:rPr lang="en-US" sz="1800" spc="190" dirty="0">
                <a:latin typeface="Cambria" panose="02040503050406030204" pitchFamily="18" charset="0"/>
                <a:ea typeface="Calibri" panose="020F0502020204030204" pitchFamily="34" charset="0"/>
                <a:cs typeface="Times New Roman" panose="02020603050405020304" pitchFamily="18" charset="0"/>
              </a:rPr>
              <a:t> </a:t>
            </a:r>
            <a:r>
              <a:rPr lang="en-US" sz="1800" spc="-10" dirty="0">
                <a:latin typeface="Cambria" panose="02040503050406030204" pitchFamily="18" charset="0"/>
                <a:ea typeface="Calibri" panose="020F0502020204030204" pitchFamily="34" charset="0"/>
                <a:cs typeface="Times New Roman" panose="02020603050405020304" pitchFamily="18" charset="0"/>
              </a:rPr>
              <a:t>all</a:t>
            </a:r>
            <a:r>
              <a:rPr lang="en-US" sz="1800" spc="175" dirty="0">
                <a:latin typeface="Cambria" panose="02040503050406030204" pitchFamily="18" charset="0"/>
                <a:ea typeface="Calibri" panose="020F0502020204030204" pitchFamily="34" charset="0"/>
                <a:cs typeface="Times New Roman" panose="02020603050405020304" pitchFamily="18" charset="0"/>
              </a:rPr>
              <a:t> </a:t>
            </a:r>
            <a:r>
              <a:rPr lang="en-US" sz="1800" spc="-10" dirty="0">
                <a:latin typeface="Cambria" panose="02040503050406030204" pitchFamily="18" charset="0"/>
                <a:ea typeface="Calibri" panose="020F0502020204030204" pitchFamily="34" charset="0"/>
                <a:cs typeface="Times New Roman" panose="02020603050405020304" pitchFamily="18" charset="0"/>
              </a:rPr>
              <a:t>discharges</a:t>
            </a:r>
            <a:r>
              <a:rPr lang="en-US" sz="1800" spc="195" dirty="0">
                <a:latin typeface="Cambria" panose="02040503050406030204" pitchFamily="18" charset="0"/>
                <a:ea typeface="Calibri" panose="020F0502020204030204" pitchFamily="34" charset="0"/>
                <a:cs typeface="Times New Roman" panose="02020603050405020304" pitchFamily="18" charset="0"/>
              </a:rPr>
              <a:t> </a:t>
            </a:r>
            <a:r>
              <a:rPr lang="en-US" sz="1800" dirty="0">
                <a:latin typeface="Cambria" panose="02040503050406030204" pitchFamily="18" charset="0"/>
                <a:ea typeface="Calibri" panose="020F0502020204030204" pitchFamily="34" charset="0"/>
                <a:cs typeface="Times New Roman" panose="02020603050405020304" pitchFamily="18" charset="0"/>
              </a:rPr>
              <a:t>of</a:t>
            </a:r>
            <a:r>
              <a:rPr lang="en-US" sz="1800" spc="185" dirty="0">
                <a:latin typeface="Cambria" panose="02040503050406030204" pitchFamily="18" charset="0"/>
                <a:ea typeface="Calibri" panose="020F0502020204030204" pitchFamily="34" charset="0"/>
                <a:cs typeface="Times New Roman" panose="02020603050405020304" pitchFamily="18" charset="0"/>
              </a:rPr>
              <a:t> </a:t>
            </a:r>
            <a:r>
              <a:rPr lang="en-US" sz="1800" spc="-15" dirty="0">
                <a:latin typeface="Cambria" panose="02040503050406030204" pitchFamily="18" charset="0"/>
                <a:ea typeface="Calibri" panose="020F0502020204030204" pitchFamily="34" charset="0"/>
                <a:cs typeface="Times New Roman" panose="02020603050405020304" pitchFamily="18" charset="0"/>
              </a:rPr>
              <a:t>untreated</a:t>
            </a:r>
            <a:r>
              <a:rPr lang="en-US" sz="1800" spc="170" dirty="0">
                <a:latin typeface="Cambria" panose="02040503050406030204" pitchFamily="18" charset="0"/>
                <a:ea typeface="Calibri" panose="020F0502020204030204" pitchFamily="34" charset="0"/>
                <a:cs typeface="Times New Roman" panose="02020603050405020304" pitchFamily="18" charset="0"/>
              </a:rPr>
              <a:t> </a:t>
            </a:r>
            <a:r>
              <a:rPr lang="en-US" sz="1800" spc="-10" dirty="0">
                <a:latin typeface="Cambria" panose="02040503050406030204" pitchFamily="18" charset="0"/>
                <a:ea typeface="Calibri" panose="020F0502020204030204" pitchFamily="34" charset="0"/>
                <a:cs typeface="Times New Roman" panose="02020603050405020304" pitchFamily="18" charset="0"/>
              </a:rPr>
              <a:t>wastewater</a:t>
            </a:r>
            <a:r>
              <a:rPr lang="en-US" sz="1800" spc="150" dirty="0">
                <a:latin typeface="Cambria" panose="02040503050406030204" pitchFamily="18" charset="0"/>
                <a:ea typeface="Calibri" panose="020F0502020204030204" pitchFamily="34" charset="0"/>
                <a:cs typeface="Times New Roman" panose="02020603050405020304" pitchFamily="18" charset="0"/>
              </a:rPr>
              <a:t> </a:t>
            </a:r>
            <a:r>
              <a:rPr lang="en-US" sz="1800" spc="-10" dirty="0">
                <a:latin typeface="Cambria" panose="02040503050406030204" pitchFamily="18" charset="0"/>
                <a:ea typeface="Calibri" panose="020F0502020204030204" pitchFamily="34" charset="0"/>
                <a:cs typeface="Times New Roman" panose="02020603050405020304" pitchFamily="18" charset="0"/>
              </a:rPr>
              <a:t>from</a:t>
            </a:r>
            <a:r>
              <a:rPr lang="en-US" sz="1800" spc="155" dirty="0">
                <a:latin typeface="Cambria" panose="02040503050406030204" pitchFamily="18" charset="0"/>
                <a:ea typeface="Calibri" panose="020F0502020204030204" pitchFamily="34" charset="0"/>
                <a:cs typeface="Times New Roman" panose="02020603050405020304" pitchFamily="18" charset="0"/>
              </a:rPr>
              <a:t> </a:t>
            </a:r>
            <a:r>
              <a:rPr lang="en-US" sz="1800" spc="-10" dirty="0">
                <a:latin typeface="Cambria" panose="02040503050406030204" pitchFamily="18" charset="0"/>
                <a:ea typeface="Calibri" panose="020F0502020204030204" pitchFamily="34" charset="0"/>
                <a:cs typeface="Times New Roman" panose="02020603050405020304" pitchFamily="18" charset="0"/>
              </a:rPr>
              <a:t>towns</a:t>
            </a:r>
            <a:r>
              <a:rPr lang="en-US" sz="1800" spc="150" dirty="0">
                <a:latin typeface="Cambria" panose="02040503050406030204" pitchFamily="18" charset="0"/>
                <a:ea typeface="Calibri" panose="020F0502020204030204" pitchFamily="34" charset="0"/>
                <a:cs typeface="Times New Roman" panose="02020603050405020304" pitchFamily="18" charset="0"/>
              </a:rPr>
              <a:t> </a:t>
            </a:r>
            <a:r>
              <a:rPr lang="en-US" sz="1800" spc="-10" dirty="0">
                <a:latin typeface="Cambria" panose="02040503050406030204" pitchFamily="18" charset="0"/>
                <a:ea typeface="Calibri" panose="020F0502020204030204" pitchFamily="34" charset="0"/>
                <a:cs typeface="Times New Roman" panose="02020603050405020304" pitchFamily="18" charset="0"/>
              </a:rPr>
              <a:t>with</a:t>
            </a:r>
            <a:r>
              <a:rPr lang="en-US" sz="1800" spc="155" dirty="0">
                <a:latin typeface="Cambria" panose="02040503050406030204" pitchFamily="18" charset="0"/>
                <a:ea typeface="Calibri" panose="020F0502020204030204" pitchFamily="34" charset="0"/>
                <a:cs typeface="Times New Roman" panose="02020603050405020304" pitchFamily="18" charset="0"/>
              </a:rPr>
              <a:t> </a:t>
            </a:r>
            <a:r>
              <a:rPr lang="en-US" sz="1800" spc="-5" dirty="0">
                <a:latin typeface="Cambria" panose="02040503050406030204" pitchFamily="18" charset="0"/>
                <a:ea typeface="Calibri" panose="020F0502020204030204" pitchFamily="34" charset="0"/>
                <a:cs typeface="Times New Roman" panose="02020603050405020304" pitchFamily="18" charset="0"/>
              </a:rPr>
              <a:t>&gt;2,000</a:t>
            </a:r>
            <a:r>
              <a:rPr lang="en-US" sz="1800" spc="155" dirty="0">
                <a:latin typeface="Cambria" panose="02040503050406030204" pitchFamily="18" charset="0"/>
                <a:ea typeface="Calibri" panose="020F0502020204030204" pitchFamily="34" charset="0"/>
                <a:cs typeface="Times New Roman" panose="02020603050405020304" pitchFamily="18" charset="0"/>
              </a:rPr>
              <a:t> </a:t>
            </a:r>
            <a:r>
              <a:rPr lang="en-US" sz="1800" spc="-15" dirty="0">
                <a:latin typeface="Cambria" panose="02040503050406030204" pitchFamily="18" charset="0"/>
                <a:ea typeface="Calibri" panose="020F0502020204030204" pitchFamily="34" charset="0"/>
                <a:cs typeface="Times New Roman" panose="02020603050405020304" pitchFamily="18" charset="0"/>
              </a:rPr>
              <a:t>population</a:t>
            </a:r>
            <a:r>
              <a:rPr lang="en-US" sz="1800" spc="135" dirty="0">
                <a:latin typeface="Cambria" panose="02040503050406030204" pitchFamily="18" charset="0"/>
                <a:ea typeface="Calibri" panose="020F0502020204030204" pitchFamily="34" charset="0"/>
                <a:cs typeface="Times New Roman" panose="02020603050405020304" pitchFamily="18" charset="0"/>
              </a:rPr>
              <a:t> </a:t>
            </a:r>
            <a:r>
              <a:rPr lang="en-US" sz="1800" spc="-10" dirty="0">
                <a:latin typeface="Cambria" panose="02040503050406030204" pitchFamily="18" charset="0"/>
                <a:ea typeface="Calibri" panose="020F0502020204030204" pitchFamily="34" charset="0"/>
                <a:cs typeface="Times New Roman" panose="02020603050405020304" pitchFamily="18" charset="0"/>
              </a:rPr>
              <a:t>equivalents</a:t>
            </a:r>
            <a:r>
              <a:rPr lang="en-US" sz="1800" spc="155" dirty="0">
                <a:latin typeface="Cambria" panose="02040503050406030204" pitchFamily="18" charset="0"/>
                <a:ea typeface="Calibri" panose="020F0502020204030204" pitchFamily="34" charset="0"/>
                <a:cs typeface="Times New Roman" panose="02020603050405020304" pitchFamily="18" charset="0"/>
              </a:rPr>
              <a:t> </a:t>
            </a:r>
            <a:r>
              <a:rPr lang="en-US" sz="1800" spc="-5" dirty="0">
                <a:latin typeface="Cambria" panose="02040503050406030204" pitchFamily="18" charset="0"/>
                <a:ea typeface="Calibri" panose="020F0502020204030204" pitchFamily="34" charset="0"/>
                <a:cs typeface="Times New Roman" panose="02020603050405020304" pitchFamily="18" charset="0"/>
              </a:rPr>
              <a:t>and</a:t>
            </a:r>
            <a:r>
              <a:rPr lang="en-US" sz="1800" spc="145" dirty="0">
                <a:latin typeface="Cambria" panose="02040503050406030204" pitchFamily="18" charset="0"/>
                <a:ea typeface="Calibri" panose="020F0502020204030204" pitchFamily="34" charset="0"/>
                <a:cs typeface="Times New Roman" panose="02020603050405020304" pitchFamily="18" charset="0"/>
              </a:rPr>
              <a:t> </a:t>
            </a:r>
            <a:r>
              <a:rPr lang="en-US" sz="1800" spc="-5" dirty="0">
                <a:latin typeface="Cambria" panose="02040503050406030204" pitchFamily="18" charset="0"/>
                <a:ea typeface="Calibri" panose="020F0502020204030204" pitchFamily="34" charset="0"/>
                <a:cs typeface="Times New Roman" panose="02020603050405020304" pitchFamily="18" charset="0"/>
              </a:rPr>
              <a:t>from</a:t>
            </a:r>
            <a:r>
              <a:rPr lang="en-US" sz="1800" spc="165" dirty="0">
                <a:latin typeface="Cambria" panose="02040503050406030204" pitchFamily="18" charset="0"/>
                <a:ea typeface="Calibri" panose="020F0502020204030204" pitchFamily="34" charset="0"/>
                <a:cs typeface="Times New Roman" panose="02020603050405020304" pitchFamily="18" charset="0"/>
              </a:rPr>
              <a:t> </a:t>
            </a:r>
            <a:r>
              <a:rPr lang="en-US" sz="1800" spc="-10" dirty="0">
                <a:latin typeface="Cambria" panose="02040503050406030204" pitchFamily="18" charset="0"/>
                <a:ea typeface="Calibri" panose="020F0502020204030204" pitchFamily="34" charset="0"/>
                <a:cs typeface="Times New Roman" panose="02020603050405020304" pitchFamily="18" charset="0"/>
              </a:rPr>
              <a:t>all</a:t>
            </a:r>
            <a:r>
              <a:rPr lang="en-US" sz="1800" spc="140" dirty="0">
                <a:latin typeface="Cambria" panose="02040503050406030204" pitchFamily="18" charset="0"/>
                <a:ea typeface="Calibri" panose="020F0502020204030204" pitchFamily="34" charset="0"/>
                <a:cs typeface="Times New Roman" panose="02020603050405020304" pitchFamily="18" charset="0"/>
              </a:rPr>
              <a:t> </a:t>
            </a:r>
            <a:r>
              <a:rPr lang="en-US" sz="1800" spc="-10" dirty="0">
                <a:latin typeface="Cambria" panose="02040503050406030204" pitchFamily="18" charset="0"/>
                <a:ea typeface="Calibri" panose="020F0502020204030204" pitchFamily="34" charset="0"/>
                <a:cs typeface="Times New Roman" panose="02020603050405020304" pitchFamily="18" charset="0"/>
              </a:rPr>
              <a:t>major</a:t>
            </a:r>
            <a:r>
              <a:rPr lang="en-US" sz="1800" spc="140" dirty="0">
                <a:latin typeface="Cambria" panose="02040503050406030204" pitchFamily="18" charset="0"/>
                <a:ea typeface="Calibri" panose="020F0502020204030204" pitchFamily="34" charset="0"/>
                <a:cs typeface="Times New Roman" panose="02020603050405020304" pitchFamily="18" charset="0"/>
              </a:rPr>
              <a:t> </a:t>
            </a:r>
            <a:r>
              <a:rPr lang="en-US" sz="1800" spc="-10" dirty="0">
                <a:latin typeface="Cambria" panose="02040503050406030204" pitchFamily="18" charset="0"/>
                <a:ea typeface="Calibri" panose="020F0502020204030204" pitchFamily="34" charset="0"/>
                <a:cs typeface="Times New Roman" panose="02020603050405020304" pitchFamily="18" charset="0"/>
              </a:rPr>
              <a:t>industrial</a:t>
            </a:r>
            <a:r>
              <a:rPr lang="en-US" sz="1800" spc="155" dirty="0">
                <a:latin typeface="Cambria" panose="02040503050406030204" pitchFamily="18" charset="0"/>
                <a:ea typeface="Calibri" panose="020F0502020204030204" pitchFamily="34" charset="0"/>
                <a:cs typeface="Times New Roman" panose="02020603050405020304" pitchFamily="18" charset="0"/>
              </a:rPr>
              <a:t> </a:t>
            </a:r>
            <a:r>
              <a:rPr lang="en-US" sz="1800" spc="-10" dirty="0">
                <a:latin typeface="Cambria" panose="02040503050406030204" pitchFamily="18" charset="0"/>
                <a:ea typeface="Calibri" panose="020F0502020204030204" pitchFamily="34" charset="0"/>
                <a:cs typeface="Times New Roman" panose="02020603050405020304" pitchFamily="18" charset="0"/>
              </a:rPr>
              <a:t>and</a:t>
            </a:r>
            <a:r>
              <a:rPr lang="en-US" sz="1800" spc="295" dirty="0">
                <a:latin typeface="Cambria" panose="02040503050406030204" pitchFamily="18" charset="0"/>
                <a:ea typeface="Calibri" panose="020F0502020204030204" pitchFamily="34" charset="0"/>
                <a:cs typeface="Times New Roman" panose="02020603050405020304" pitchFamily="18" charset="0"/>
              </a:rPr>
              <a:t> </a:t>
            </a:r>
            <a:r>
              <a:rPr lang="en-US" sz="1800" spc="-10" dirty="0">
                <a:latin typeface="Cambria" panose="02040503050406030204" pitchFamily="18" charset="0"/>
                <a:ea typeface="Calibri" panose="020F0502020204030204" pitchFamily="34" charset="0"/>
                <a:cs typeface="Times New Roman" panose="02020603050405020304" pitchFamily="18" charset="0"/>
              </a:rPr>
              <a:t>agricultural</a:t>
            </a:r>
            <a:r>
              <a:rPr lang="en-US" sz="1800" spc="-30" dirty="0">
                <a:latin typeface="Cambria" panose="02040503050406030204" pitchFamily="18" charset="0"/>
                <a:ea typeface="Calibri" panose="020F0502020204030204" pitchFamily="34" charset="0"/>
                <a:cs typeface="Times New Roman" panose="02020603050405020304" pitchFamily="18" charset="0"/>
              </a:rPr>
              <a:t> </a:t>
            </a:r>
            <a:r>
              <a:rPr lang="en-US" sz="1800" spc="-10" dirty="0">
                <a:latin typeface="Cambria" panose="02040503050406030204" pitchFamily="18" charset="0"/>
                <a:ea typeface="Calibri" panose="020F0502020204030204" pitchFamily="34" charset="0"/>
                <a:cs typeface="Times New Roman" panose="02020603050405020304" pitchFamily="18" charset="0"/>
              </a:rPr>
              <a:t>installations</a:t>
            </a:r>
            <a:endParaRPr lang="hr-HR" sz="1800" dirty="0"/>
          </a:p>
        </p:txBody>
      </p:sp>
      <p:sp>
        <p:nvSpPr>
          <p:cNvPr id="15" name="Rectangle 3">
            <a:extLst>
              <a:ext uri="{FF2B5EF4-FFF2-40B4-BE49-F238E27FC236}">
                <a16:creationId xmlns:a16="http://schemas.microsoft.com/office/drawing/2014/main" id="{F32B1A11-FE3B-491D-9134-D3B446A2DE29}"/>
              </a:ext>
            </a:extLst>
          </p:cNvPr>
          <p:cNvSpPr txBox="1">
            <a:spLocks noChangeArrowheads="1"/>
          </p:cNvSpPr>
          <p:nvPr/>
        </p:nvSpPr>
        <p:spPr bwMode="auto">
          <a:xfrm>
            <a:off x="212271" y="997220"/>
            <a:ext cx="794113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0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a:spcBef>
                <a:spcPts val="600"/>
              </a:spcBef>
            </a:pPr>
            <a:r>
              <a:rPr lang="hr-HR" dirty="0"/>
              <a:t>Example: Organic </a:t>
            </a:r>
            <a:r>
              <a:rPr lang="en-US" dirty="0"/>
              <a:t>pollution</a:t>
            </a:r>
            <a:endParaRPr lang="hr-HR" altLang="en-US" kern="0" dirty="0"/>
          </a:p>
          <a:p>
            <a:pPr>
              <a:spcBef>
                <a:spcPct val="80000"/>
              </a:spcBef>
            </a:pPr>
            <a:endParaRPr lang="hr-HR" altLang="en-US" sz="2000" kern="0" dirty="0"/>
          </a:p>
          <a:p>
            <a:pPr marL="0" indent="0">
              <a:spcBef>
                <a:spcPct val="80000"/>
              </a:spcBef>
              <a:buFontTx/>
              <a:buNone/>
            </a:pPr>
            <a:endParaRPr lang="en-US" altLang="en-US" sz="2000" kern="0" dirty="0"/>
          </a:p>
        </p:txBody>
      </p:sp>
      <p:sp>
        <p:nvSpPr>
          <p:cNvPr id="16" name="Rectangle 5">
            <a:extLst>
              <a:ext uri="{FF2B5EF4-FFF2-40B4-BE49-F238E27FC236}">
                <a16:creationId xmlns:a16="http://schemas.microsoft.com/office/drawing/2014/main" id="{F7726F5C-2936-435E-B9EF-DB528A402046}"/>
              </a:ext>
            </a:extLst>
          </p:cNvPr>
          <p:cNvSpPr>
            <a:spLocks noGrp="1" noChangeArrowheads="1"/>
          </p:cNvSpPr>
          <p:nvPr>
            <p:ph type="body" idx="1"/>
          </p:nvPr>
        </p:nvSpPr>
        <p:spPr>
          <a:xfrm>
            <a:off x="264150" y="3016040"/>
            <a:ext cx="8879850" cy="5410200"/>
          </a:xfrm>
        </p:spPr>
        <p:txBody>
          <a:bodyPr/>
          <a:lstStyle/>
          <a:p>
            <a:pPr eaLnBrk="1" hangingPunct="1">
              <a:spcBef>
                <a:spcPct val="50000"/>
              </a:spcBef>
              <a:defRPr/>
            </a:pPr>
            <a:r>
              <a:rPr lang="en-US" dirty="0" err="1"/>
              <a:t>Programme</a:t>
            </a:r>
            <a:r>
              <a:rPr lang="en-US" dirty="0"/>
              <a:t> of Measures (3 scenarios)</a:t>
            </a:r>
          </a:p>
          <a:p>
            <a:pPr lvl="1" eaLnBrk="1" hangingPunct="1">
              <a:spcBef>
                <a:spcPct val="50000"/>
              </a:spcBef>
              <a:defRPr/>
            </a:pPr>
            <a:r>
              <a:rPr lang="hr-HR" sz="1800" b="1" dirty="0">
                <a:ea typeface="+mn-ea"/>
                <a:cs typeface="Arial" charset="0"/>
              </a:rPr>
              <a:t>Baseline </a:t>
            </a:r>
            <a:r>
              <a:rPr lang="en-US" sz="1800" b="1" dirty="0">
                <a:ea typeface="+mn-ea"/>
                <a:cs typeface="Arial" charset="0"/>
              </a:rPr>
              <a:t>scenario </a:t>
            </a:r>
            <a:r>
              <a:rPr lang="hr-HR" sz="1800" dirty="0">
                <a:ea typeface="+mn-ea"/>
                <a:cs typeface="Arial" charset="0"/>
              </a:rPr>
              <a:t>(2015)</a:t>
            </a:r>
          </a:p>
          <a:p>
            <a:pPr lvl="1" eaLnBrk="1" hangingPunct="1">
              <a:spcBef>
                <a:spcPts val="0"/>
              </a:spcBef>
              <a:defRPr/>
            </a:pPr>
            <a:r>
              <a:rPr lang="en-GB" sz="1800" b="1" dirty="0">
                <a:ea typeface="+mn-ea"/>
                <a:cs typeface="Arial" charset="0"/>
              </a:rPr>
              <a:t>Midterm scenario </a:t>
            </a:r>
            <a:r>
              <a:rPr lang="hr-HR" sz="1800" b="1" dirty="0">
                <a:ea typeface="+mn-ea"/>
                <a:cs typeface="Arial" charset="0"/>
              </a:rPr>
              <a:t>(</a:t>
            </a:r>
            <a:r>
              <a:rPr lang="en-GB" sz="1800" dirty="0">
                <a:ea typeface="+mn-ea"/>
                <a:cs typeface="Arial" charset="0"/>
              </a:rPr>
              <a:t>wastewater collection and treatment in agglomerations &gt;10,000 PE</a:t>
            </a:r>
            <a:r>
              <a:rPr lang="hr-HR" sz="1800" dirty="0">
                <a:ea typeface="+mn-ea"/>
                <a:cs typeface="Arial" charset="0"/>
              </a:rPr>
              <a:t>)</a:t>
            </a:r>
          </a:p>
          <a:p>
            <a:pPr lvl="1" eaLnBrk="1" hangingPunct="1">
              <a:spcBef>
                <a:spcPts val="0"/>
              </a:spcBef>
              <a:defRPr/>
            </a:pPr>
            <a:r>
              <a:rPr lang="hr-HR" sz="1800" b="1" dirty="0">
                <a:ea typeface="+mn-ea"/>
                <a:cs typeface="Arial" charset="0"/>
              </a:rPr>
              <a:t>Vision scenario </a:t>
            </a:r>
            <a:r>
              <a:rPr lang="hr-HR" sz="1800" dirty="0">
                <a:ea typeface="+mn-ea"/>
                <a:cs typeface="Arial" charset="0"/>
              </a:rPr>
              <a:t>(</a:t>
            </a:r>
            <a:r>
              <a:rPr lang="en-GB" sz="1800" dirty="0">
                <a:ea typeface="+mn-ea"/>
                <a:cs typeface="Arial" charset="0"/>
              </a:rPr>
              <a:t>wastewater collection and treatment in agglomerations &gt;2,000 PE</a:t>
            </a:r>
            <a:r>
              <a:rPr lang="hr-HR" sz="1800" dirty="0">
                <a:ea typeface="+mn-ea"/>
                <a:cs typeface="Arial" charset="0"/>
              </a:rPr>
              <a:t>)</a:t>
            </a:r>
          </a:p>
          <a:p>
            <a:pPr eaLnBrk="1" hangingPunct="1">
              <a:spcBef>
                <a:spcPts val="600"/>
              </a:spcBef>
              <a:defRPr/>
            </a:pPr>
            <a:r>
              <a:rPr lang="en-GB" sz="1800" dirty="0"/>
              <a:t>The cost of the baseline scenario is estimated to </a:t>
            </a:r>
            <a:r>
              <a:rPr lang="en-GB" sz="1800" b="1" dirty="0"/>
              <a:t>1.2 billion €</a:t>
            </a:r>
            <a:endParaRPr lang="hr-HR" sz="1800" b="1" dirty="0">
              <a:ea typeface="+mn-ea"/>
              <a:cs typeface="+mn-cs"/>
            </a:endParaRPr>
          </a:p>
          <a:p>
            <a:pPr eaLnBrk="1" hangingPunct="1">
              <a:spcBef>
                <a:spcPts val="600"/>
              </a:spcBef>
              <a:defRPr/>
            </a:pPr>
            <a:r>
              <a:rPr lang="en-GB" sz="1800" dirty="0"/>
              <a:t>The full cost of compliance with the UWWTD for the Sava RB is estimated to </a:t>
            </a:r>
            <a:r>
              <a:rPr lang="en-GB" sz="1800" b="1" dirty="0"/>
              <a:t>5.3 </a:t>
            </a:r>
            <a:r>
              <a:rPr lang="hr-HR" sz="1800" b="1" dirty="0"/>
              <a:t>- </a:t>
            </a:r>
            <a:r>
              <a:rPr lang="en-GB" sz="1800" b="1" dirty="0"/>
              <a:t>6 billion €</a:t>
            </a:r>
            <a:r>
              <a:rPr lang="en-GB" sz="1800" dirty="0"/>
              <a:t>, which represents 100% sanitation for settlements above 2,000 PE.</a:t>
            </a:r>
            <a:endParaRPr lang="en-US" sz="1800" dirty="0"/>
          </a:p>
          <a:p>
            <a:pPr lvl="1" eaLnBrk="1" hangingPunct="1">
              <a:spcBef>
                <a:spcPct val="70000"/>
              </a:spcBef>
              <a:defRPr/>
            </a:pPr>
            <a:endParaRPr lang="hr-HR" sz="1800" b="1" dirty="0"/>
          </a:p>
          <a:p>
            <a:pPr eaLnBrk="1" hangingPunct="1">
              <a:spcBef>
                <a:spcPct val="70000"/>
              </a:spcBef>
              <a:defRPr/>
            </a:pPr>
            <a:endParaRPr lang="hr-HR" sz="2000" b="1" dirty="0"/>
          </a:p>
        </p:txBody>
      </p:sp>
    </p:spTree>
    <p:extLst>
      <p:ext uri="{BB962C8B-B14F-4D97-AF65-F5344CB8AC3E}">
        <p14:creationId xmlns:p14="http://schemas.microsoft.com/office/powerpoint/2010/main" val="1759896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txBox="1">
            <a:spLocks noChangeArrowheads="1"/>
          </p:cNvSpPr>
          <p:nvPr/>
        </p:nvSpPr>
        <p:spPr bwMode="auto">
          <a:xfrm>
            <a:off x="381000" y="194972"/>
            <a:ext cx="6983412"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tx2"/>
              </a:buClr>
              <a:buChar char="•"/>
              <a:defRPr sz="2400">
                <a:solidFill>
                  <a:schemeClr val="tx1"/>
                </a:solidFill>
                <a:latin typeface="Tahoma" panose="020B0604030504040204" pitchFamily="34" charset="0"/>
              </a:defRPr>
            </a:lvl1pPr>
            <a:lvl2pPr marL="742950" indent="-285750">
              <a:spcBef>
                <a:spcPct val="20000"/>
              </a:spcBef>
              <a:buClr>
                <a:schemeClr val="hlink"/>
              </a:buClr>
              <a:buChar char="–"/>
              <a:defRPr sz="2400">
                <a:solidFill>
                  <a:schemeClr val="tx1"/>
                </a:solidFill>
                <a:latin typeface="Tahoma" panose="020B0604030504040204" pitchFamily="34" charset="0"/>
              </a:defRPr>
            </a:lvl2pPr>
            <a:lvl3pPr marL="1143000" indent="-228600">
              <a:spcBef>
                <a:spcPct val="20000"/>
              </a:spcBef>
              <a:buClr>
                <a:schemeClr val="tx2"/>
              </a:buClr>
              <a:buChar char="•"/>
              <a:defRPr sz="20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marL="9525">
              <a:spcBef>
                <a:spcPct val="70000"/>
              </a:spcBef>
              <a:buClrTx/>
              <a:buFontTx/>
              <a:buNone/>
            </a:pPr>
            <a:r>
              <a:rPr lang="en-US" altLang="en-US" sz="3000" dirty="0">
                <a:solidFill>
                  <a:srgbClr val="009900"/>
                </a:solidFill>
                <a:latin typeface="Tahoma"/>
                <a:ea typeface="+mj-ea"/>
                <a:cs typeface="Tahoma"/>
              </a:rPr>
              <a:t>Flood Risk Management</a:t>
            </a:r>
          </a:p>
        </p:txBody>
      </p:sp>
      <p:sp>
        <p:nvSpPr>
          <p:cNvPr id="24580" name="Rectangle 4"/>
          <p:cNvSpPr>
            <a:spLocks noChangeArrowheads="1"/>
          </p:cNvSpPr>
          <p:nvPr/>
        </p:nvSpPr>
        <p:spPr bwMode="auto">
          <a:xfrm>
            <a:off x="76200" y="1103022"/>
            <a:ext cx="9144000" cy="290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chemeClr val="tx2"/>
              </a:buClr>
              <a:buChar char="•"/>
              <a:defRPr sz="2400">
                <a:solidFill>
                  <a:schemeClr val="tx1"/>
                </a:solidFill>
                <a:latin typeface="Tahoma" panose="020B0604030504040204" pitchFamily="34" charset="0"/>
              </a:defRPr>
            </a:lvl1pPr>
            <a:lvl2pPr marL="742950" indent="-285750">
              <a:spcBef>
                <a:spcPct val="20000"/>
              </a:spcBef>
              <a:buClr>
                <a:schemeClr val="hlink"/>
              </a:buClr>
              <a:buChar char="–"/>
              <a:defRPr sz="2400">
                <a:solidFill>
                  <a:schemeClr val="tx1"/>
                </a:solidFill>
                <a:latin typeface="Tahoma" panose="020B0604030504040204" pitchFamily="34" charset="0"/>
              </a:defRPr>
            </a:lvl2pPr>
            <a:lvl3pPr marL="1143000" indent="-228600">
              <a:spcBef>
                <a:spcPct val="20000"/>
              </a:spcBef>
              <a:buClr>
                <a:schemeClr val="tx2"/>
              </a:buClr>
              <a:buChar char="•"/>
              <a:defRPr sz="20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marL="298450" algn="just">
              <a:spcBef>
                <a:spcPts val="390"/>
              </a:spcBef>
              <a:buClr>
                <a:srgbClr val="009900"/>
              </a:buClr>
              <a:buFont typeface="Tahoma"/>
              <a:buChar char="•"/>
              <a:tabLst>
                <a:tab pos="1156335" algn="l"/>
              </a:tabLst>
            </a:pPr>
            <a:r>
              <a:rPr lang="en-US" altLang="en-US" sz="2000" b="1" dirty="0">
                <a:solidFill>
                  <a:schemeClr val="tx2"/>
                </a:solidFill>
              </a:rPr>
              <a:t>Sava FRM Plan</a:t>
            </a:r>
            <a:endParaRPr lang="en-US" altLang="en-US" sz="2000" b="1" spc="-10" dirty="0">
              <a:solidFill>
                <a:srgbClr val="000066"/>
              </a:solidFill>
              <a:latin typeface="Tahoma"/>
              <a:cs typeface="Tahoma"/>
            </a:endParaRPr>
          </a:p>
          <a:p>
            <a:pPr lvl="1">
              <a:spcBef>
                <a:spcPts val="600"/>
              </a:spcBef>
              <a:buFont typeface="Tahoma"/>
              <a:buChar char="–"/>
              <a:tabLst>
                <a:tab pos="1156335" algn="l"/>
              </a:tabLst>
            </a:pPr>
            <a:r>
              <a:rPr lang="en-US" altLang="en-US" sz="2000" dirty="0">
                <a:latin typeface="+mn-lt"/>
              </a:rPr>
              <a:t>Common objectives</a:t>
            </a:r>
          </a:p>
          <a:p>
            <a:pPr lvl="1">
              <a:spcBef>
                <a:spcPts val="600"/>
              </a:spcBef>
              <a:buFont typeface="Tahoma"/>
              <a:buChar char="–"/>
              <a:tabLst>
                <a:tab pos="1156335" algn="l"/>
              </a:tabLst>
            </a:pPr>
            <a:r>
              <a:rPr lang="en-US" altLang="en-US" sz="2000" dirty="0">
                <a:latin typeface="+mn-lt"/>
              </a:rPr>
              <a:t>251 potential flood areas of importance for Sava FRMP were identified</a:t>
            </a:r>
          </a:p>
          <a:p>
            <a:pPr lvl="1">
              <a:spcBef>
                <a:spcPts val="600"/>
              </a:spcBef>
              <a:buFont typeface="Tahoma"/>
              <a:buChar char="–"/>
              <a:tabLst>
                <a:tab pos="1156335" algn="l"/>
              </a:tabLst>
            </a:pPr>
            <a:r>
              <a:rPr lang="en-US" altLang="en-US" sz="2000" dirty="0">
                <a:latin typeface="+mn-lt"/>
              </a:rPr>
              <a:t>These areas were further grouped into </a:t>
            </a:r>
            <a:r>
              <a:rPr lang="en-US" altLang="en-US" sz="2000" b="1" i="1" dirty="0">
                <a:latin typeface="+mn-lt"/>
              </a:rPr>
              <a:t>21 A</a:t>
            </a:r>
            <a:r>
              <a:rPr lang="hr-HR" altLang="en-US" sz="2000" b="1" i="1" dirty="0">
                <a:latin typeface="+mn-lt"/>
              </a:rPr>
              <a:t>reas  of </a:t>
            </a:r>
            <a:r>
              <a:rPr lang="en-US" altLang="en-US" sz="2000" b="1" i="1" dirty="0">
                <a:latin typeface="+mn-lt"/>
              </a:rPr>
              <a:t>M</a:t>
            </a:r>
            <a:r>
              <a:rPr lang="hr-HR" altLang="en-US" sz="2000" b="1" i="1" dirty="0">
                <a:latin typeface="+mn-lt"/>
              </a:rPr>
              <a:t>utual </a:t>
            </a:r>
            <a:r>
              <a:rPr lang="en-US" altLang="en-US" sz="2000" b="1" i="1" dirty="0">
                <a:latin typeface="+mn-lt"/>
              </a:rPr>
              <a:t>I</a:t>
            </a:r>
            <a:r>
              <a:rPr lang="hr-HR" altLang="en-US" sz="2000" b="1" i="1" dirty="0">
                <a:latin typeface="+mn-lt"/>
              </a:rPr>
              <a:t>nterest </a:t>
            </a:r>
          </a:p>
          <a:p>
            <a:pPr lvl="1">
              <a:spcBef>
                <a:spcPts val="600"/>
              </a:spcBef>
              <a:buFont typeface="Tahoma"/>
              <a:buChar char="–"/>
              <a:tabLst>
                <a:tab pos="1156335" algn="l"/>
              </a:tabLst>
            </a:pPr>
            <a:r>
              <a:rPr lang="en-US" altLang="en-US" sz="2000" dirty="0">
                <a:latin typeface="+mn-lt"/>
              </a:rPr>
              <a:t>Total surface of AMIs is 5,659 km2, and a home to 1.4 million people</a:t>
            </a:r>
            <a:r>
              <a:rPr lang="hr-HR" altLang="en-US" sz="2000" dirty="0">
                <a:latin typeface="+mn-lt"/>
              </a:rPr>
              <a:t>;</a:t>
            </a:r>
          </a:p>
          <a:p>
            <a:pPr lvl="1">
              <a:spcBef>
                <a:spcPts val="600"/>
              </a:spcBef>
              <a:buFont typeface="Tahoma"/>
              <a:buChar char="–"/>
              <a:tabLst>
                <a:tab pos="1156335" algn="l"/>
              </a:tabLst>
            </a:pPr>
            <a:r>
              <a:rPr lang="en-GB" altLang="en-US" sz="2000" dirty="0">
                <a:latin typeface="+mn-lt"/>
              </a:rPr>
              <a:t>42 non-structural measures </a:t>
            </a:r>
            <a:r>
              <a:rPr lang="hr-HR" altLang="en-US" sz="2000" dirty="0">
                <a:latin typeface="+mn-lt"/>
              </a:rPr>
              <a:t>and </a:t>
            </a:r>
            <a:r>
              <a:rPr lang="en-GB" altLang="en-US" sz="2000" dirty="0">
                <a:latin typeface="+mn-lt"/>
              </a:rPr>
              <a:t>38 </a:t>
            </a:r>
            <a:r>
              <a:rPr lang="hr-HR" altLang="en-US" sz="2000" dirty="0">
                <a:latin typeface="+mn-lt"/>
              </a:rPr>
              <a:t>(</a:t>
            </a:r>
            <a:r>
              <a:rPr lang="en-GB" altLang="en-US" sz="2000" dirty="0">
                <a:latin typeface="+mn-lt"/>
              </a:rPr>
              <a:t>national</a:t>
            </a:r>
            <a:r>
              <a:rPr lang="hr-HR" altLang="en-US" sz="2000" dirty="0">
                <a:latin typeface="+mn-lt"/>
              </a:rPr>
              <a:t>)</a:t>
            </a:r>
            <a:r>
              <a:rPr lang="en-GB" altLang="en-US" sz="2000" dirty="0">
                <a:latin typeface="+mn-lt"/>
              </a:rPr>
              <a:t> structural measures in areas of mutual interest</a:t>
            </a:r>
            <a:endParaRPr lang="en-US" altLang="en-US" sz="2000" dirty="0">
              <a:latin typeface="+mn-lt"/>
            </a:endParaRPr>
          </a:p>
          <a:p>
            <a:pPr>
              <a:spcBef>
                <a:spcPct val="0"/>
              </a:spcBef>
              <a:buClrTx/>
              <a:buFont typeface="Wingdings" panose="05000000000000000000" pitchFamily="2" charset="2"/>
              <a:buChar char="Ø"/>
            </a:pPr>
            <a:endParaRPr lang="en-GB" altLang="en-US" sz="1800" dirty="0">
              <a:latin typeface="Times New Roman" panose="02020603050405020304" pitchFamily="18" charset="0"/>
            </a:endParaRPr>
          </a:p>
        </p:txBody>
      </p:sp>
      <p:sp>
        <p:nvSpPr>
          <p:cNvPr id="5" name="Rectangle 3">
            <a:extLst>
              <a:ext uri="{FF2B5EF4-FFF2-40B4-BE49-F238E27FC236}">
                <a16:creationId xmlns:a16="http://schemas.microsoft.com/office/drawing/2014/main" id="{45ECC985-183D-4FA4-A534-9164095E0CC7}"/>
              </a:ext>
            </a:extLst>
          </p:cNvPr>
          <p:cNvSpPr txBox="1">
            <a:spLocks noChangeArrowheads="1"/>
          </p:cNvSpPr>
          <p:nvPr/>
        </p:nvSpPr>
        <p:spPr bwMode="auto">
          <a:xfrm>
            <a:off x="304800" y="3765992"/>
            <a:ext cx="5802630" cy="939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0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a:spcBef>
                <a:spcPts val="600"/>
              </a:spcBef>
              <a:buClr>
                <a:srgbClr val="009900"/>
              </a:buClr>
            </a:pPr>
            <a:r>
              <a:rPr lang="hr-HR" altLang="en-US" sz="2000" b="1" kern="0" dirty="0">
                <a:solidFill>
                  <a:srgbClr val="009900"/>
                </a:solidFill>
              </a:rPr>
              <a:t>Sava FFWS</a:t>
            </a:r>
            <a:endParaRPr lang="hr-HR" altLang="en-US" sz="2000" i="1" kern="0" dirty="0">
              <a:solidFill>
                <a:srgbClr val="000066"/>
              </a:solidFill>
            </a:endParaRPr>
          </a:p>
          <a:p>
            <a:pPr marL="457200" lvl="1" indent="0">
              <a:spcBef>
                <a:spcPts val="600"/>
              </a:spcBef>
              <a:buClr>
                <a:srgbClr val="990099"/>
              </a:buClr>
              <a:buFontTx/>
              <a:buNone/>
            </a:pPr>
            <a:endParaRPr lang="hr-HR" altLang="en-US" sz="2000" kern="0" dirty="0">
              <a:solidFill>
                <a:srgbClr val="000066"/>
              </a:solidFill>
            </a:endParaRPr>
          </a:p>
          <a:p>
            <a:pPr>
              <a:spcBef>
                <a:spcPct val="80000"/>
              </a:spcBef>
              <a:buClr>
                <a:srgbClr val="009900"/>
              </a:buClr>
            </a:pPr>
            <a:endParaRPr lang="hr-HR" altLang="en-US" sz="2000" kern="0" dirty="0">
              <a:solidFill>
                <a:srgbClr val="000066"/>
              </a:solidFill>
            </a:endParaRPr>
          </a:p>
          <a:p>
            <a:pPr marL="0" indent="0">
              <a:spcBef>
                <a:spcPct val="80000"/>
              </a:spcBef>
              <a:buClr>
                <a:srgbClr val="009900"/>
              </a:buClr>
              <a:buFontTx/>
              <a:buNone/>
            </a:pPr>
            <a:endParaRPr lang="en-US" altLang="en-US" sz="2000" kern="0" dirty="0">
              <a:solidFill>
                <a:srgbClr val="000066"/>
              </a:solidFill>
            </a:endParaRPr>
          </a:p>
        </p:txBody>
      </p:sp>
      <p:pic>
        <p:nvPicPr>
          <p:cNvPr id="6" name="Picture 5">
            <a:extLst>
              <a:ext uri="{FF2B5EF4-FFF2-40B4-BE49-F238E27FC236}">
                <a16:creationId xmlns:a16="http://schemas.microsoft.com/office/drawing/2014/main" id="{05C5A873-D6C1-4019-9E1D-166341C35A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3504546"/>
            <a:ext cx="6674528" cy="3195471"/>
          </a:xfrm>
          <a:prstGeom prst="rect">
            <a:avLst/>
          </a:prstGeom>
        </p:spPr>
      </p:pic>
      <p:sp>
        <p:nvSpPr>
          <p:cNvPr id="2" name="Footer Placeholder 1">
            <a:extLst>
              <a:ext uri="{FF2B5EF4-FFF2-40B4-BE49-F238E27FC236}">
                <a16:creationId xmlns:a16="http://schemas.microsoft.com/office/drawing/2014/main" id="{6206E683-3294-42A6-8DF3-38352B9EE716}"/>
              </a:ext>
            </a:extLst>
          </p:cNvPr>
          <p:cNvSpPr>
            <a:spLocks noGrp="1"/>
          </p:cNvSpPr>
          <p:nvPr>
            <p:ph type="ftr" sz="quarter" idx="10"/>
          </p:nvPr>
        </p:nvSpPr>
        <p:spPr/>
        <p:txBody>
          <a:bodyPr/>
          <a:lstStyle/>
          <a:p>
            <a:pPr>
              <a:defRPr/>
            </a:pPr>
            <a:r>
              <a:rPr lang="en-US" altLang="sr-Latn-RS"/>
              <a:t>2019 DANUBE WATER CONFERENCE</a:t>
            </a:r>
          </a:p>
        </p:txBody>
      </p:sp>
    </p:spTree>
    <p:extLst>
      <p:ext uri="{BB962C8B-B14F-4D97-AF65-F5344CB8AC3E}">
        <p14:creationId xmlns:p14="http://schemas.microsoft.com/office/powerpoint/2010/main" val="283692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81400" y="2666999"/>
            <a:ext cx="2514600" cy="3643313"/>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p:nvPr/>
        </p:nvSpPr>
        <p:spPr>
          <a:xfrm>
            <a:off x="3692525" y="3654425"/>
            <a:ext cx="1882775" cy="2660650"/>
          </a:xfrm>
          <a:custGeom>
            <a:avLst/>
            <a:gdLst/>
            <a:ahLst/>
            <a:cxnLst/>
            <a:rect l="l" t="t" r="r" b="b"/>
            <a:pathLst>
              <a:path w="1882775" h="2660650">
                <a:moveTo>
                  <a:pt x="0" y="2660650"/>
                </a:moveTo>
                <a:lnTo>
                  <a:pt x="1882775" y="2660650"/>
                </a:lnTo>
                <a:lnTo>
                  <a:pt x="1882775" y="0"/>
                </a:lnTo>
                <a:lnTo>
                  <a:pt x="0" y="0"/>
                </a:lnTo>
                <a:lnTo>
                  <a:pt x="0" y="2660650"/>
                </a:lnTo>
                <a:close/>
              </a:path>
            </a:pathLst>
          </a:custGeom>
          <a:ln w="9525">
            <a:solidFill>
              <a:srgbClr val="BEBEBE"/>
            </a:solidFill>
          </a:ln>
        </p:spPr>
        <p:txBody>
          <a:bodyPr wrap="square" lIns="0" tIns="0" rIns="0" bIns="0" rtlCol="0">
            <a:spAutoFit/>
          </a:bodyPr>
          <a:lstStyle/>
          <a:p>
            <a:endParaRPr/>
          </a:p>
        </p:txBody>
      </p:sp>
      <p:sp>
        <p:nvSpPr>
          <p:cNvPr id="4" name="object 4"/>
          <p:cNvSpPr txBox="1">
            <a:spLocks noGrp="1"/>
          </p:cNvSpPr>
          <p:nvPr>
            <p:ph type="title"/>
          </p:nvPr>
        </p:nvSpPr>
        <p:spPr>
          <a:xfrm>
            <a:off x="451815" y="301371"/>
            <a:ext cx="8240369" cy="461665"/>
          </a:xfrm>
          <a:prstGeom prst="rect">
            <a:avLst/>
          </a:prstGeom>
        </p:spPr>
        <p:txBody>
          <a:bodyPr vert="horz" wrap="square" lIns="0" tIns="0" rIns="0" bIns="0" rtlCol="0">
            <a:spAutoFit/>
          </a:bodyPr>
          <a:lstStyle/>
          <a:p>
            <a:pPr marL="96520">
              <a:lnSpc>
                <a:spcPct val="100000"/>
              </a:lnSpc>
            </a:pPr>
            <a:r>
              <a:rPr sz="3000" spc="-5" dirty="0"/>
              <a:t>Dat</a:t>
            </a:r>
            <a:r>
              <a:rPr sz="3000" dirty="0"/>
              <a:t>a</a:t>
            </a:r>
            <a:r>
              <a:rPr sz="3000" spc="-10" dirty="0"/>
              <a:t> </a:t>
            </a:r>
            <a:r>
              <a:rPr sz="3000" dirty="0"/>
              <a:t>and inform</a:t>
            </a:r>
            <a:r>
              <a:rPr sz="3000" spc="-25" dirty="0"/>
              <a:t>a</a:t>
            </a:r>
            <a:r>
              <a:rPr sz="3000" spc="-5" dirty="0"/>
              <a:t>tio</a:t>
            </a:r>
            <a:r>
              <a:rPr sz="3000" dirty="0"/>
              <a:t>n</a:t>
            </a:r>
            <a:r>
              <a:rPr sz="3000" spc="10" dirty="0"/>
              <a:t> </a:t>
            </a:r>
            <a:r>
              <a:rPr sz="3000" spc="-5" dirty="0"/>
              <a:t>exchange</a:t>
            </a:r>
          </a:p>
        </p:txBody>
      </p:sp>
      <p:sp>
        <p:nvSpPr>
          <p:cNvPr id="5" name="object 5"/>
          <p:cNvSpPr/>
          <p:nvPr/>
        </p:nvSpPr>
        <p:spPr>
          <a:xfrm>
            <a:off x="228600" y="4038600"/>
            <a:ext cx="3657600" cy="2271712"/>
          </a:xfrm>
          <a:prstGeom prst="rect">
            <a:avLst/>
          </a:prstGeom>
          <a:blipFill>
            <a:blip r:embed="rId3" cstate="print"/>
            <a:stretch>
              <a:fillRect/>
            </a:stretch>
          </a:blipFill>
        </p:spPr>
        <p:txBody>
          <a:bodyPr wrap="square" lIns="0" tIns="0" rIns="0" bIns="0" rtlCol="0">
            <a:spAutoFit/>
          </a:bodyPr>
          <a:lstStyle/>
          <a:p>
            <a:endParaRPr/>
          </a:p>
        </p:txBody>
      </p:sp>
      <p:sp>
        <p:nvSpPr>
          <p:cNvPr id="6" name="object 6"/>
          <p:cNvSpPr txBox="1"/>
          <p:nvPr/>
        </p:nvSpPr>
        <p:spPr>
          <a:xfrm>
            <a:off x="445414" y="1201673"/>
            <a:ext cx="8369300" cy="1225977"/>
          </a:xfrm>
          <a:prstGeom prst="rect">
            <a:avLst/>
          </a:prstGeom>
        </p:spPr>
        <p:txBody>
          <a:bodyPr vert="horz" wrap="square" lIns="0" tIns="0" rIns="0" bIns="0" rtlCol="0">
            <a:spAutoFit/>
          </a:bodyPr>
          <a:lstStyle/>
          <a:p>
            <a:pPr marL="355600" indent="-342900">
              <a:lnSpc>
                <a:spcPct val="100000"/>
              </a:lnSpc>
              <a:buClr>
                <a:srgbClr val="009900"/>
              </a:buClr>
              <a:buFont typeface="Tahoma"/>
              <a:buChar char="•"/>
              <a:tabLst>
                <a:tab pos="356235" algn="l"/>
                <a:tab pos="3952240" algn="l"/>
              </a:tabLst>
            </a:pPr>
            <a:r>
              <a:rPr sz="1800" b="1" spc="-20" dirty="0">
                <a:solidFill>
                  <a:srgbClr val="000066"/>
                </a:solidFill>
                <a:latin typeface="Tahoma"/>
                <a:cs typeface="Tahoma"/>
              </a:rPr>
              <a:t>Sav</a:t>
            </a:r>
            <a:r>
              <a:rPr sz="1800" b="1" spc="-15" dirty="0">
                <a:solidFill>
                  <a:srgbClr val="000066"/>
                </a:solidFill>
                <a:latin typeface="Tahoma"/>
                <a:cs typeface="Tahoma"/>
              </a:rPr>
              <a:t>a</a:t>
            </a:r>
            <a:r>
              <a:rPr sz="1800" b="1" spc="-20" dirty="0">
                <a:solidFill>
                  <a:srgbClr val="000066"/>
                </a:solidFill>
                <a:latin typeface="Tahoma"/>
                <a:cs typeface="Tahoma"/>
              </a:rPr>
              <a:t> </a:t>
            </a:r>
            <a:r>
              <a:rPr sz="1800" b="1" spc="-5" dirty="0">
                <a:solidFill>
                  <a:srgbClr val="000066"/>
                </a:solidFill>
                <a:latin typeface="Tahoma"/>
                <a:cs typeface="Tahoma"/>
              </a:rPr>
              <a:t>G</a:t>
            </a:r>
            <a:r>
              <a:rPr sz="1800" b="1" spc="5" dirty="0">
                <a:solidFill>
                  <a:srgbClr val="000066"/>
                </a:solidFill>
                <a:latin typeface="Tahoma"/>
                <a:cs typeface="Tahoma"/>
              </a:rPr>
              <a:t>I</a:t>
            </a:r>
            <a:r>
              <a:rPr sz="1800" b="1" dirty="0">
                <a:solidFill>
                  <a:srgbClr val="000066"/>
                </a:solidFill>
                <a:latin typeface="Tahoma"/>
                <a:cs typeface="Tahoma"/>
              </a:rPr>
              <a:t>S</a:t>
            </a:r>
            <a:r>
              <a:rPr sz="1800" b="1" spc="25" dirty="0">
                <a:solidFill>
                  <a:srgbClr val="000066"/>
                </a:solidFill>
                <a:latin typeface="Tahoma"/>
                <a:cs typeface="Tahoma"/>
              </a:rPr>
              <a:t> </a:t>
            </a:r>
            <a:r>
              <a:rPr sz="1800" spc="-15" dirty="0">
                <a:solidFill>
                  <a:srgbClr val="000066"/>
                </a:solidFill>
                <a:latin typeface="Tahoma"/>
                <a:cs typeface="Tahoma"/>
              </a:rPr>
              <a:t>(</a:t>
            </a:r>
            <a:r>
              <a:rPr sz="1900" i="1" u="heavy" spc="-90" dirty="0">
                <a:solidFill>
                  <a:srgbClr val="990099"/>
                </a:solidFill>
                <a:latin typeface="Tahoma"/>
                <a:cs typeface="Tahoma"/>
                <a:hlinkClick r:id="rId4"/>
              </a:rPr>
              <a:t>w</a:t>
            </a:r>
            <a:r>
              <a:rPr sz="1900" i="1" u="heavy" spc="-95" dirty="0">
                <a:solidFill>
                  <a:srgbClr val="990099"/>
                </a:solidFill>
                <a:latin typeface="Tahoma"/>
                <a:cs typeface="Tahoma"/>
                <a:hlinkClick r:id="rId4"/>
              </a:rPr>
              <a:t>w</a:t>
            </a:r>
            <a:r>
              <a:rPr sz="1900" i="1" u="heavy" spc="-90" dirty="0">
                <a:solidFill>
                  <a:srgbClr val="990099"/>
                </a:solidFill>
                <a:latin typeface="Tahoma"/>
                <a:cs typeface="Tahoma"/>
                <a:hlinkClick r:id="rId4"/>
              </a:rPr>
              <a:t>w</a:t>
            </a:r>
            <a:r>
              <a:rPr sz="1900" i="1" u="heavy" spc="-45" dirty="0">
                <a:solidFill>
                  <a:srgbClr val="990099"/>
                </a:solidFill>
                <a:latin typeface="Tahoma"/>
                <a:cs typeface="Tahoma"/>
                <a:hlinkClick r:id="rId4"/>
              </a:rPr>
              <a:t>.</a:t>
            </a:r>
            <a:r>
              <a:rPr sz="1900" i="1" u="heavy" spc="-65" dirty="0">
                <a:solidFill>
                  <a:srgbClr val="990099"/>
                </a:solidFill>
                <a:latin typeface="Tahoma"/>
                <a:cs typeface="Tahoma"/>
                <a:hlinkClick r:id="rId4"/>
              </a:rPr>
              <a:t>sa</a:t>
            </a:r>
            <a:r>
              <a:rPr sz="1900" i="1" u="heavy" spc="-55" dirty="0">
                <a:solidFill>
                  <a:srgbClr val="990099"/>
                </a:solidFill>
                <a:latin typeface="Tahoma"/>
                <a:cs typeface="Tahoma"/>
                <a:hlinkClick r:id="rId4"/>
              </a:rPr>
              <a:t>v</a:t>
            </a:r>
            <a:r>
              <a:rPr sz="1900" i="1" u="heavy" spc="-50" dirty="0">
                <a:solidFill>
                  <a:srgbClr val="990099"/>
                </a:solidFill>
                <a:latin typeface="Tahoma"/>
                <a:cs typeface="Tahoma"/>
                <a:hlinkClick r:id="rId4"/>
              </a:rPr>
              <a:t>agis.</a:t>
            </a:r>
            <a:r>
              <a:rPr sz="1900" i="1" u="heavy" spc="-80" dirty="0">
                <a:solidFill>
                  <a:srgbClr val="990099"/>
                </a:solidFill>
                <a:latin typeface="Tahoma"/>
                <a:cs typeface="Tahoma"/>
                <a:hlinkClick r:id="rId4"/>
              </a:rPr>
              <a:t>o</a:t>
            </a:r>
            <a:r>
              <a:rPr sz="1900" i="1" u="heavy" spc="-50" dirty="0">
                <a:solidFill>
                  <a:srgbClr val="990099"/>
                </a:solidFill>
                <a:latin typeface="Tahoma"/>
                <a:cs typeface="Tahoma"/>
                <a:hlinkClick r:id="rId4"/>
              </a:rPr>
              <a:t>r</a:t>
            </a:r>
            <a:r>
              <a:rPr sz="1900" i="1" u="heavy" spc="-60" dirty="0">
                <a:solidFill>
                  <a:srgbClr val="990099"/>
                </a:solidFill>
                <a:latin typeface="Tahoma"/>
                <a:cs typeface="Tahoma"/>
                <a:hlinkClick r:id="rId4"/>
              </a:rPr>
              <a:t>g</a:t>
            </a:r>
            <a:r>
              <a:rPr sz="1900" i="1" spc="-45" dirty="0">
                <a:solidFill>
                  <a:srgbClr val="000066"/>
                </a:solidFill>
                <a:latin typeface="Tahoma"/>
                <a:cs typeface="Tahoma"/>
              </a:rPr>
              <a:t>)</a:t>
            </a:r>
            <a:r>
              <a:rPr sz="1900" i="1" spc="20" dirty="0">
                <a:solidFill>
                  <a:srgbClr val="000066"/>
                </a:solidFill>
                <a:latin typeface="Tahoma"/>
                <a:cs typeface="Tahoma"/>
              </a:rPr>
              <a:t> </a:t>
            </a:r>
            <a:r>
              <a:rPr sz="1900" i="1" spc="-60" dirty="0">
                <a:solidFill>
                  <a:srgbClr val="000066"/>
                </a:solidFill>
                <a:latin typeface="Tahoma"/>
                <a:cs typeface="Tahoma"/>
              </a:rPr>
              <a:t>an</a:t>
            </a:r>
            <a:r>
              <a:rPr sz="1900" i="1" spc="-65" dirty="0">
                <a:solidFill>
                  <a:srgbClr val="000066"/>
                </a:solidFill>
                <a:latin typeface="Tahoma"/>
                <a:cs typeface="Tahoma"/>
              </a:rPr>
              <a:t>d</a:t>
            </a:r>
            <a:r>
              <a:rPr sz="1900" i="1" dirty="0">
                <a:solidFill>
                  <a:srgbClr val="000066"/>
                </a:solidFill>
                <a:latin typeface="Tahoma"/>
                <a:cs typeface="Tahoma"/>
              </a:rPr>
              <a:t>	</a:t>
            </a:r>
            <a:r>
              <a:rPr sz="1800" b="1" spc="-20" dirty="0">
                <a:solidFill>
                  <a:srgbClr val="000066"/>
                </a:solidFill>
                <a:latin typeface="Tahoma"/>
                <a:cs typeface="Tahoma"/>
              </a:rPr>
              <a:t>Sav</a:t>
            </a:r>
            <a:r>
              <a:rPr sz="1800" b="1" spc="-15" dirty="0">
                <a:solidFill>
                  <a:srgbClr val="000066"/>
                </a:solidFill>
                <a:latin typeface="Tahoma"/>
                <a:cs typeface="Tahoma"/>
              </a:rPr>
              <a:t>a</a:t>
            </a:r>
            <a:r>
              <a:rPr sz="1800" b="1" spc="-5" dirty="0">
                <a:solidFill>
                  <a:srgbClr val="000066"/>
                </a:solidFill>
                <a:latin typeface="Tahoma"/>
                <a:cs typeface="Tahoma"/>
              </a:rPr>
              <a:t> H</a:t>
            </a:r>
            <a:r>
              <a:rPr sz="1800" b="1" spc="5" dirty="0">
                <a:solidFill>
                  <a:srgbClr val="000066"/>
                </a:solidFill>
                <a:latin typeface="Tahoma"/>
                <a:cs typeface="Tahoma"/>
              </a:rPr>
              <a:t>I</a:t>
            </a:r>
            <a:r>
              <a:rPr sz="1800" b="1" dirty="0">
                <a:solidFill>
                  <a:srgbClr val="000066"/>
                </a:solidFill>
                <a:latin typeface="Tahoma"/>
                <a:cs typeface="Tahoma"/>
              </a:rPr>
              <a:t>S</a:t>
            </a:r>
            <a:r>
              <a:rPr sz="1800" b="1" spc="-10" dirty="0">
                <a:solidFill>
                  <a:srgbClr val="000066"/>
                </a:solidFill>
                <a:latin typeface="Tahoma"/>
                <a:cs typeface="Tahoma"/>
              </a:rPr>
              <a:t> </a:t>
            </a:r>
            <a:r>
              <a:rPr sz="1800" b="1" dirty="0">
                <a:solidFill>
                  <a:srgbClr val="000066"/>
                </a:solidFill>
                <a:latin typeface="Tahoma"/>
                <a:cs typeface="Tahoma"/>
              </a:rPr>
              <a:t>-</a:t>
            </a:r>
            <a:r>
              <a:rPr sz="1800" b="1" spc="-10" dirty="0">
                <a:solidFill>
                  <a:srgbClr val="000066"/>
                </a:solidFill>
                <a:latin typeface="Tahoma"/>
                <a:cs typeface="Tahoma"/>
              </a:rPr>
              <a:t> </a:t>
            </a:r>
            <a:r>
              <a:rPr sz="1900" i="1" u="heavy" spc="-90" dirty="0">
                <a:solidFill>
                  <a:srgbClr val="990099"/>
                </a:solidFill>
                <a:latin typeface="Tahoma"/>
                <a:cs typeface="Tahoma"/>
                <a:hlinkClick r:id="rId4"/>
              </a:rPr>
              <a:t>w</a:t>
            </a:r>
            <a:r>
              <a:rPr sz="1900" i="1" u="heavy" spc="-95" dirty="0">
                <a:solidFill>
                  <a:srgbClr val="990099"/>
                </a:solidFill>
                <a:latin typeface="Tahoma"/>
                <a:cs typeface="Tahoma"/>
                <a:hlinkClick r:id="rId4"/>
              </a:rPr>
              <a:t>w</a:t>
            </a:r>
            <a:r>
              <a:rPr sz="1900" i="1" u="heavy" spc="-90" dirty="0">
                <a:solidFill>
                  <a:srgbClr val="990099"/>
                </a:solidFill>
                <a:latin typeface="Tahoma"/>
                <a:cs typeface="Tahoma"/>
                <a:hlinkClick r:id="rId4"/>
              </a:rPr>
              <a:t>w</a:t>
            </a:r>
            <a:r>
              <a:rPr sz="1900" i="1" u="heavy" spc="-45" dirty="0">
                <a:solidFill>
                  <a:srgbClr val="990099"/>
                </a:solidFill>
                <a:latin typeface="Tahoma"/>
                <a:cs typeface="Tahoma"/>
                <a:hlinkClick r:id="rId4"/>
              </a:rPr>
              <a:t>.</a:t>
            </a:r>
            <a:r>
              <a:rPr sz="1900" i="1" u="heavy" spc="-65" dirty="0">
                <a:solidFill>
                  <a:srgbClr val="990099"/>
                </a:solidFill>
                <a:latin typeface="Tahoma"/>
                <a:cs typeface="Tahoma"/>
                <a:hlinkClick r:id="rId4"/>
              </a:rPr>
              <a:t>sa</a:t>
            </a:r>
            <a:r>
              <a:rPr sz="1900" i="1" u="heavy" spc="-55" dirty="0">
                <a:solidFill>
                  <a:srgbClr val="990099"/>
                </a:solidFill>
                <a:latin typeface="Tahoma"/>
                <a:cs typeface="Tahoma"/>
                <a:hlinkClick r:id="rId4"/>
              </a:rPr>
              <a:t>v</a:t>
            </a:r>
            <a:r>
              <a:rPr sz="1900" i="1" u="heavy" spc="-60" dirty="0">
                <a:solidFill>
                  <a:srgbClr val="990099"/>
                </a:solidFill>
                <a:latin typeface="Tahoma"/>
                <a:cs typeface="Tahoma"/>
                <a:hlinkClick r:id="rId4"/>
              </a:rPr>
              <a:t>ah</a:t>
            </a:r>
            <a:r>
              <a:rPr sz="1900" i="1" u="heavy" spc="-40" dirty="0">
                <a:solidFill>
                  <a:srgbClr val="990099"/>
                </a:solidFill>
                <a:latin typeface="Tahoma"/>
                <a:cs typeface="Tahoma"/>
                <a:hlinkClick r:id="rId4"/>
              </a:rPr>
              <a:t>is</a:t>
            </a:r>
            <a:r>
              <a:rPr sz="1900" i="1" u="heavy" spc="-45" dirty="0">
                <a:solidFill>
                  <a:srgbClr val="990099"/>
                </a:solidFill>
                <a:latin typeface="Tahoma"/>
                <a:cs typeface="Tahoma"/>
                <a:hlinkClick r:id="rId4"/>
              </a:rPr>
              <a:t>.</a:t>
            </a:r>
            <a:r>
              <a:rPr sz="1900" i="1" u="heavy" spc="-60" dirty="0">
                <a:solidFill>
                  <a:srgbClr val="990099"/>
                </a:solidFill>
                <a:latin typeface="Tahoma"/>
                <a:cs typeface="Tahoma"/>
                <a:hlinkClick r:id="rId4"/>
              </a:rPr>
              <a:t>org</a:t>
            </a:r>
            <a:endParaRPr sz="1900" dirty="0">
              <a:latin typeface="Tahoma"/>
              <a:cs typeface="Tahoma"/>
            </a:endParaRPr>
          </a:p>
          <a:p>
            <a:pPr marL="756285" lvl="1" indent="-286385">
              <a:lnSpc>
                <a:spcPct val="100000"/>
              </a:lnSpc>
              <a:spcBef>
                <a:spcPts val="1490"/>
              </a:spcBef>
              <a:buClr>
                <a:srgbClr val="990099"/>
              </a:buClr>
              <a:buFont typeface="Tahoma"/>
              <a:buChar char="–"/>
              <a:tabLst>
                <a:tab pos="756920" algn="l"/>
              </a:tabLst>
            </a:pPr>
            <a:r>
              <a:rPr sz="1800" spc="-15" dirty="0">
                <a:solidFill>
                  <a:srgbClr val="000066"/>
                </a:solidFill>
                <a:latin typeface="Tahoma"/>
                <a:cs typeface="Tahoma"/>
              </a:rPr>
              <a:t>R</a:t>
            </a:r>
            <a:r>
              <a:rPr sz="1800" spc="-25" dirty="0">
                <a:solidFill>
                  <a:srgbClr val="000066"/>
                </a:solidFill>
                <a:latin typeface="Tahoma"/>
                <a:cs typeface="Tahoma"/>
              </a:rPr>
              <a:t>B</a:t>
            </a:r>
            <a:r>
              <a:rPr sz="1800" spc="-10" dirty="0">
                <a:solidFill>
                  <a:srgbClr val="000066"/>
                </a:solidFill>
                <a:latin typeface="Tahoma"/>
                <a:cs typeface="Tahoma"/>
              </a:rPr>
              <a:t>M,</a:t>
            </a:r>
            <a:r>
              <a:rPr sz="1800" spc="5" dirty="0">
                <a:solidFill>
                  <a:srgbClr val="000066"/>
                </a:solidFill>
                <a:latin typeface="Tahoma"/>
                <a:cs typeface="Tahoma"/>
              </a:rPr>
              <a:t> </a:t>
            </a:r>
            <a:r>
              <a:rPr sz="1800" spc="-20" dirty="0">
                <a:solidFill>
                  <a:srgbClr val="000066"/>
                </a:solidFill>
                <a:latin typeface="Tahoma"/>
                <a:cs typeface="Tahoma"/>
              </a:rPr>
              <a:t>FR</a:t>
            </a:r>
            <a:r>
              <a:rPr sz="1800" spc="-15" dirty="0">
                <a:solidFill>
                  <a:srgbClr val="000066"/>
                </a:solidFill>
                <a:latin typeface="Tahoma"/>
                <a:cs typeface="Tahoma"/>
              </a:rPr>
              <a:t>M</a:t>
            </a:r>
            <a:r>
              <a:rPr sz="1800" spc="-10" dirty="0">
                <a:solidFill>
                  <a:srgbClr val="000066"/>
                </a:solidFill>
                <a:latin typeface="Tahoma"/>
                <a:cs typeface="Tahoma"/>
              </a:rPr>
              <a:t> a</a:t>
            </a:r>
            <a:r>
              <a:rPr sz="1800" spc="-5" dirty="0">
                <a:solidFill>
                  <a:srgbClr val="000066"/>
                </a:solidFill>
                <a:latin typeface="Tahoma"/>
                <a:cs typeface="Tahoma"/>
              </a:rPr>
              <a:t>n</a:t>
            </a:r>
            <a:r>
              <a:rPr sz="1800" spc="-10" dirty="0">
                <a:solidFill>
                  <a:srgbClr val="000066"/>
                </a:solidFill>
                <a:latin typeface="Tahoma"/>
                <a:cs typeface="Tahoma"/>
              </a:rPr>
              <a:t>d</a:t>
            </a:r>
            <a:r>
              <a:rPr sz="1800" dirty="0">
                <a:solidFill>
                  <a:srgbClr val="000066"/>
                </a:solidFill>
                <a:latin typeface="Tahoma"/>
                <a:cs typeface="Tahoma"/>
              </a:rPr>
              <a:t> </a:t>
            </a:r>
            <a:r>
              <a:rPr sz="1800" spc="-20" dirty="0">
                <a:solidFill>
                  <a:srgbClr val="000066"/>
                </a:solidFill>
                <a:latin typeface="Tahoma"/>
                <a:cs typeface="Tahoma"/>
              </a:rPr>
              <a:t>HM</a:t>
            </a:r>
            <a:r>
              <a:rPr sz="1800" spc="-10" dirty="0">
                <a:solidFill>
                  <a:srgbClr val="000066"/>
                </a:solidFill>
                <a:latin typeface="Tahoma"/>
                <a:cs typeface="Tahoma"/>
              </a:rPr>
              <a:t>I</a:t>
            </a:r>
            <a:r>
              <a:rPr sz="1800" spc="-5" dirty="0">
                <a:solidFill>
                  <a:srgbClr val="000066"/>
                </a:solidFill>
                <a:latin typeface="Tahoma"/>
                <a:cs typeface="Tahoma"/>
              </a:rPr>
              <a:t> relate</a:t>
            </a:r>
            <a:r>
              <a:rPr sz="1800" dirty="0">
                <a:solidFill>
                  <a:srgbClr val="000066"/>
                </a:solidFill>
                <a:latin typeface="Tahoma"/>
                <a:cs typeface="Tahoma"/>
              </a:rPr>
              <a:t>d</a:t>
            </a:r>
            <a:r>
              <a:rPr sz="1800" spc="25" dirty="0">
                <a:solidFill>
                  <a:srgbClr val="000066"/>
                </a:solidFill>
                <a:latin typeface="Tahoma"/>
                <a:cs typeface="Tahoma"/>
              </a:rPr>
              <a:t> </a:t>
            </a:r>
            <a:r>
              <a:rPr sz="1800" dirty="0">
                <a:solidFill>
                  <a:srgbClr val="000066"/>
                </a:solidFill>
                <a:latin typeface="Tahoma"/>
                <a:cs typeface="Tahoma"/>
              </a:rPr>
              <a:t>data </a:t>
            </a:r>
            <a:r>
              <a:rPr sz="1800" spc="-10" dirty="0">
                <a:solidFill>
                  <a:srgbClr val="000066"/>
                </a:solidFill>
                <a:latin typeface="Tahoma"/>
                <a:cs typeface="Tahoma"/>
              </a:rPr>
              <a:t>a</a:t>
            </a:r>
            <a:r>
              <a:rPr sz="1800" spc="-5" dirty="0">
                <a:solidFill>
                  <a:srgbClr val="000066"/>
                </a:solidFill>
                <a:latin typeface="Tahoma"/>
                <a:cs typeface="Tahoma"/>
              </a:rPr>
              <a:t>v</a:t>
            </a:r>
            <a:r>
              <a:rPr sz="1800" spc="-10" dirty="0">
                <a:solidFill>
                  <a:srgbClr val="000066"/>
                </a:solidFill>
                <a:latin typeface="Tahoma"/>
                <a:cs typeface="Tahoma"/>
              </a:rPr>
              <a:t>ailabl</a:t>
            </a:r>
            <a:r>
              <a:rPr sz="1800" dirty="0">
                <a:solidFill>
                  <a:srgbClr val="000066"/>
                </a:solidFill>
                <a:latin typeface="Tahoma"/>
                <a:cs typeface="Tahoma"/>
              </a:rPr>
              <a:t>e</a:t>
            </a:r>
            <a:endParaRPr sz="1800" dirty="0">
              <a:latin typeface="Tahoma"/>
              <a:cs typeface="Tahoma"/>
            </a:endParaRPr>
          </a:p>
          <a:p>
            <a:pPr marL="756285" marR="6350" lvl="1" indent="-286385">
              <a:lnSpc>
                <a:spcPts val="2160"/>
              </a:lnSpc>
              <a:spcBef>
                <a:spcPts val="1585"/>
              </a:spcBef>
              <a:buClr>
                <a:srgbClr val="990099"/>
              </a:buClr>
              <a:buFont typeface="Tahoma"/>
              <a:buChar char="–"/>
              <a:tabLst>
                <a:tab pos="756920" algn="l"/>
              </a:tabLst>
            </a:pPr>
            <a:r>
              <a:rPr sz="1800" b="1" spc="-20" dirty="0">
                <a:solidFill>
                  <a:srgbClr val="000066"/>
                </a:solidFill>
                <a:latin typeface="Tahoma"/>
                <a:cs typeface="Tahoma"/>
              </a:rPr>
              <a:t>D</a:t>
            </a:r>
            <a:r>
              <a:rPr sz="1800" b="1" spc="-10" dirty="0">
                <a:solidFill>
                  <a:srgbClr val="000066"/>
                </a:solidFill>
                <a:latin typeface="Tahoma"/>
                <a:cs typeface="Tahoma"/>
              </a:rPr>
              <a:t>ata</a:t>
            </a:r>
            <a:r>
              <a:rPr sz="1800" b="1" spc="-15" dirty="0">
                <a:solidFill>
                  <a:srgbClr val="000066"/>
                </a:solidFill>
                <a:latin typeface="Tahoma"/>
                <a:cs typeface="Tahoma"/>
              </a:rPr>
              <a:t> </a:t>
            </a:r>
            <a:r>
              <a:rPr sz="1800" b="1" spc="-5" dirty="0">
                <a:solidFill>
                  <a:srgbClr val="000066"/>
                </a:solidFill>
                <a:latin typeface="Tahoma"/>
                <a:cs typeface="Tahoma"/>
              </a:rPr>
              <a:t>hu</a:t>
            </a:r>
            <a:r>
              <a:rPr sz="1800" b="1" dirty="0">
                <a:solidFill>
                  <a:srgbClr val="000066"/>
                </a:solidFill>
                <a:latin typeface="Tahoma"/>
                <a:cs typeface="Tahoma"/>
              </a:rPr>
              <a:t>b</a:t>
            </a:r>
            <a:r>
              <a:rPr sz="1800" b="1" spc="-10" dirty="0">
                <a:solidFill>
                  <a:srgbClr val="000066"/>
                </a:solidFill>
                <a:latin typeface="Tahoma"/>
                <a:cs typeface="Tahoma"/>
              </a:rPr>
              <a:t> </a:t>
            </a:r>
            <a:r>
              <a:rPr sz="1800" spc="-5" dirty="0">
                <a:solidFill>
                  <a:srgbClr val="000066"/>
                </a:solidFill>
                <a:latin typeface="Tahoma"/>
                <a:cs typeface="Tahoma"/>
              </a:rPr>
              <a:t>fo</a:t>
            </a:r>
            <a:r>
              <a:rPr sz="1800" dirty="0">
                <a:solidFill>
                  <a:srgbClr val="000066"/>
                </a:solidFill>
                <a:latin typeface="Tahoma"/>
                <a:cs typeface="Tahoma"/>
              </a:rPr>
              <a:t>r </a:t>
            </a:r>
            <a:r>
              <a:rPr sz="1800" spc="-5" dirty="0">
                <a:solidFill>
                  <a:srgbClr val="000066"/>
                </a:solidFill>
                <a:latin typeface="Tahoma"/>
                <a:cs typeface="Tahoma"/>
              </a:rPr>
              <a:t>Fl</a:t>
            </a:r>
            <a:r>
              <a:rPr sz="1800" spc="-10" dirty="0">
                <a:solidFill>
                  <a:srgbClr val="000066"/>
                </a:solidFill>
                <a:latin typeface="Tahoma"/>
                <a:cs typeface="Tahoma"/>
              </a:rPr>
              <a:t>o</a:t>
            </a:r>
            <a:r>
              <a:rPr sz="1800" spc="-25" dirty="0">
                <a:solidFill>
                  <a:srgbClr val="000066"/>
                </a:solidFill>
                <a:latin typeface="Tahoma"/>
                <a:cs typeface="Tahoma"/>
              </a:rPr>
              <a:t>o</a:t>
            </a:r>
            <a:r>
              <a:rPr sz="1800" spc="-10" dirty="0">
                <a:solidFill>
                  <a:srgbClr val="000066"/>
                </a:solidFill>
                <a:latin typeface="Tahoma"/>
                <a:cs typeface="Tahoma"/>
              </a:rPr>
              <a:t>d</a:t>
            </a:r>
            <a:r>
              <a:rPr sz="1800" spc="25" dirty="0">
                <a:solidFill>
                  <a:srgbClr val="000066"/>
                </a:solidFill>
                <a:latin typeface="Tahoma"/>
                <a:cs typeface="Tahoma"/>
              </a:rPr>
              <a:t> </a:t>
            </a:r>
            <a:r>
              <a:rPr sz="1800" spc="-5" dirty="0">
                <a:solidFill>
                  <a:srgbClr val="000066"/>
                </a:solidFill>
                <a:latin typeface="Tahoma"/>
                <a:cs typeface="Tahoma"/>
              </a:rPr>
              <a:t>F</a:t>
            </a:r>
            <a:r>
              <a:rPr sz="1800" spc="-10" dirty="0">
                <a:solidFill>
                  <a:srgbClr val="000066"/>
                </a:solidFill>
                <a:latin typeface="Tahoma"/>
                <a:cs typeface="Tahoma"/>
              </a:rPr>
              <a:t>o</a:t>
            </a:r>
            <a:r>
              <a:rPr sz="1800" spc="-5" dirty="0">
                <a:solidFill>
                  <a:srgbClr val="000066"/>
                </a:solidFill>
                <a:latin typeface="Tahoma"/>
                <a:cs typeface="Tahoma"/>
              </a:rPr>
              <a:t>recastin</a:t>
            </a:r>
            <a:r>
              <a:rPr sz="1800" dirty="0">
                <a:solidFill>
                  <a:srgbClr val="000066"/>
                </a:solidFill>
                <a:latin typeface="Tahoma"/>
                <a:cs typeface="Tahoma"/>
              </a:rPr>
              <a:t>g</a:t>
            </a:r>
            <a:r>
              <a:rPr sz="1800" spc="5" dirty="0">
                <a:solidFill>
                  <a:srgbClr val="000066"/>
                </a:solidFill>
                <a:latin typeface="Tahoma"/>
                <a:cs typeface="Tahoma"/>
              </a:rPr>
              <a:t> </a:t>
            </a:r>
            <a:r>
              <a:rPr sz="1800" spc="-10" dirty="0">
                <a:solidFill>
                  <a:srgbClr val="000066"/>
                </a:solidFill>
                <a:latin typeface="Tahoma"/>
                <a:cs typeface="Tahoma"/>
              </a:rPr>
              <a:t>a</a:t>
            </a:r>
            <a:r>
              <a:rPr sz="1800" spc="-5" dirty="0">
                <a:solidFill>
                  <a:srgbClr val="000066"/>
                </a:solidFill>
                <a:latin typeface="Tahoma"/>
                <a:cs typeface="Tahoma"/>
              </a:rPr>
              <a:t>n</a:t>
            </a:r>
            <a:r>
              <a:rPr sz="1800" spc="-10" dirty="0">
                <a:solidFill>
                  <a:srgbClr val="000066"/>
                </a:solidFill>
                <a:latin typeface="Tahoma"/>
                <a:cs typeface="Tahoma"/>
              </a:rPr>
              <a:t>d</a:t>
            </a:r>
            <a:r>
              <a:rPr sz="1800" dirty="0">
                <a:solidFill>
                  <a:srgbClr val="000066"/>
                </a:solidFill>
                <a:latin typeface="Tahoma"/>
                <a:cs typeface="Tahoma"/>
              </a:rPr>
              <a:t> </a:t>
            </a:r>
            <a:r>
              <a:rPr sz="1800" spc="-10" dirty="0">
                <a:solidFill>
                  <a:srgbClr val="000066"/>
                </a:solidFill>
                <a:latin typeface="Tahoma"/>
                <a:cs typeface="Tahoma"/>
              </a:rPr>
              <a:t>Warning</a:t>
            </a:r>
            <a:r>
              <a:rPr sz="1800" dirty="0">
                <a:solidFill>
                  <a:srgbClr val="000066"/>
                </a:solidFill>
                <a:latin typeface="Tahoma"/>
                <a:cs typeface="Tahoma"/>
              </a:rPr>
              <a:t> System</a:t>
            </a:r>
            <a:r>
              <a:rPr sz="1800" spc="-10" dirty="0">
                <a:solidFill>
                  <a:srgbClr val="000066"/>
                </a:solidFill>
                <a:latin typeface="Tahoma"/>
                <a:cs typeface="Tahoma"/>
              </a:rPr>
              <a:t> </a:t>
            </a:r>
            <a:r>
              <a:rPr sz="1800" dirty="0">
                <a:solidFill>
                  <a:srgbClr val="000066"/>
                </a:solidFill>
                <a:latin typeface="Tahoma"/>
                <a:cs typeface="Tahoma"/>
              </a:rPr>
              <a:t>(</a:t>
            </a:r>
            <a:r>
              <a:rPr sz="1800" spc="-10" dirty="0">
                <a:solidFill>
                  <a:srgbClr val="000066"/>
                </a:solidFill>
                <a:latin typeface="Tahoma"/>
                <a:cs typeface="Tahoma"/>
              </a:rPr>
              <a:t>F</a:t>
            </a:r>
            <a:r>
              <a:rPr sz="1800" spc="-5" dirty="0">
                <a:solidFill>
                  <a:srgbClr val="000066"/>
                </a:solidFill>
                <a:latin typeface="Tahoma"/>
                <a:cs typeface="Tahoma"/>
              </a:rPr>
              <a:t>FWS</a:t>
            </a:r>
            <a:r>
              <a:rPr sz="1800" dirty="0">
                <a:solidFill>
                  <a:srgbClr val="000066"/>
                </a:solidFill>
                <a:latin typeface="Tahoma"/>
                <a:cs typeface="Tahoma"/>
              </a:rPr>
              <a:t>)</a:t>
            </a:r>
            <a:endParaRPr dirty="0">
              <a:latin typeface="Tahoma"/>
              <a:cs typeface="Tahoma"/>
            </a:endParaRPr>
          </a:p>
        </p:txBody>
      </p:sp>
      <p:sp>
        <p:nvSpPr>
          <p:cNvPr id="7" name="object 7"/>
          <p:cNvSpPr/>
          <p:nvPr/>
        </p:nvSpPr>
        <p:spPr>
          <a:xfrm>
            <a:off x="5486400" y="4191001"/>
            <a:ext cx="3657600" cy="2119312"/>
          </a:xfrm>
          <a:prstGeom prst="rect">
            <a:avLst/>
          </a:prstGeom>
          <a:blipFill>
            <a:blip r:embed="rId5" cstate="print"/>
            <a:stretch>
              <a:fillRect/>
            </a:stretch>
          </a:blipFill>
        </p:spPr>
        <p:txBody>
          <a:bodyPr wrap="square" lIns="0" tIns="0" rIns="0" bIns="0" rtlCol="0">
            <a:spAutoFit/>
          </a:bodyPr>
          <a:lstStyle/>
          <a:p>
            <a:endParaRPr/>
          </a:p>
        </p:txBody>
      </p:sp>
      <p:sp>
        <p:nvSpPr>
          <p:cNvPr id="8" name="Footer Placeholder 7">
            <a:extLst>
              <a:ext uri="{FF2B5EF4-FFF2-40B4-BE49-F238E27FC236}">
                <a16:creationId xmlns:a16="http://schemas.microsoft.com/office/drawing/2014/main" id="{666C7F27-3348-433C-9640-5D22F16CAEF9}"/>
              </a:ext>
            </a:extLst>
          </p:cNvPr>
          <p:cNvSpPr>
            <a:spLocks noGrp="1"/>
          </p:cNvSpPr>
          <p:nvPr>
            <p:ph type="ftr" sz="quarter" idx="10"/>
          </p:nvPr>
        </p:nvSpPr>
        <p:spPr/>
        <p:txBody>
          <a:bodyPr/>
          <a:lstStyle/>
          <a:p>
            <a:pPr>
              <a:defRPr/>
            </a:pPr>
            <a:r>
              <a:rPr lang="en-US" altLang="sr-Latn-RS"/>
              <a:t>2019 DANUBE WATER CONFERENCE</a:t>
            </a:r>
          </a:p>
        </p:txBody>
      </p:sp>
    </p:spTree>
    <p:extLst>
      <p:ext uri="{BB962C8B-B14F-4D97-AF65-F5344CB8AC3E}">
        <p14:creationId xmlns:p14="http://schemas.microsoft.com/office/powerpoint/2010/main" val="561845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520700" y="155575"/>
            <a:ext cx="6983413" cy="908050"/>
          </a:xfrm>
        </p:spPr>
        <p:txBody>
          <a:bodyPr/>
          <a:lstStyle/>
          <a:p>
            <a:pPr eaLnBrk="1" hangingPunct="1"/>
            <a:r>
              <a:rPr lang="hr-HR" altLang="sr-Latn-RS" dirty="0"/>
              <a:t>Development issues</a:t>
            </a:r>
            <a:endParaRPr lang="en-US" altLang="sr-Latn-RS" dirty="0"/>
          </a:p>
        </p:txBody>
      </p:sp>
      <p:sp>
        <p:nvSpPr>
          <p:cNvPr id="25604" name="Footer Placeholder 1"/>
          <p:cNvSpPr>
            <a:spLocks noGrp="1"/>
          </p:cNvSpPr>
          <p:nvPr>
            <p:ph type="ftr" sz="quarter" idx="10"/>
          </p:nvPr>
        </p:nvSpPr>
        <p:spPr>
          <a:noFill/>
        </p:spPr>
        <p:txBody>
          <a:bodyPr/>
          <a:lstStyle>
            <a:lvl1pPr>
              <a:spcBef>
                <a:spcPct val="20000"/>
              </a:spcBef>
              <a:buClr>
                <a:schemeClr val="tx2"/>
              </a:buClr>
              <a:buChar char="•"/>
              <a:defRPr sz="2400">
                <a:solidFill>
                  <a:schemeClr val="tx1"/>
                </a:solidFill>
                <a:latin typeface="Tahoma" panose="020B0604030504040204" pitchFamily="34" charset="0"/>
              </a:defRPr>
            </a:lvl1pPr>
            <a:lvl2pPr marL="742950" indent="-285750">
              <a:spcBef>
                <a:spcPct val="20000"/>
              </a:spcBef>
              <a:buClr>
                <a:schemeClr val="hlink"/>
              </a:buClr>
              <a:buChar char="–"/>
              <a:defRPr sz="2400">
                <a:solidFill>
                  <a:schemeClr val="tx1"/>
                </a:solidFill>
                <a:latin typeface="Tahoma" panose="020B0604030504040204" pitchFamily="34" charset="0"/>
              </a:defRPr>
            </a:lvl2pPr>
            <a:lvl3pPr marL="1143000" indent="-228600">
              <a:spcBef>
                <a:spcPct val="20000"/>
              </a:spcBef>
              <a:buClr>
                <a:schemeClr val="tx2"/>
              </a:buClr>
              <a:buChar char="•"/>
              <a:defRPr sz="20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buFontTx/>
              <a:buNone/>
            </a:pPr>
            <a:r>
              <a:rPr lang="en-US" altLang="sr-Latn-RS" sz="1400">
                <a:latin typeface="Times New Roman" panose="02020603050405020304" pitchFamily="18" charset="0"/>
                <a:cs typeface="Times New Roman" panose="02020603050405020304" pitchFamily="18" charset="0"/>
              </a:rPr>
              <a:t>2019 DANUBE WATER CONFERENCE</a:t>
            </a:r>
          </a:p>
        </p:txBody>
      </p:sp>
      <p:sp>
        <p:nvSpPr>
          <p:cNvPr id="3" name="Rectangle 2">
            <a:extLst>
              <a:ext uri="{FF2B5EF4-FFF2-40B4-BE49-F238E27FC236}">
                <a16:creationId xmlns:a16="http://schemas.microsoft.com/office/drawing/2014/main" id="{4475B360-E8E9-41D8-97AA-B922638B8D43}"/>
              </a:ext>
            </a:extLst>
          </p:cNvPr>
          <p:cNvSpPr/>
          <p:nvPr/>
        </p:nvSpPr>
        <p:spPr>
          <a:xfrm>
            <a:off x="148431" y="1083026"/>
            <a:ext cx="6103938" cy="1056700"/>
          </a:xfrm>
          <a:prstGeom prst="rect">
            <a:avLst/>
          </a:prstGeom>
        </p:spPr>
        <p:txBody>
          <a:bodyPr wrap="square">
            <a:spAutoFit/>
          </a:bodyPr>
          <a:lstStyle/>
          <a:p>
            <a:pPr marL="342900" lvl="1" indent="-342900" eaLnBrk="1" hangingPunct="1">
              <a:spcBef>
                <a:spcPts val="1075"/>
              </a:spcBef>
              <a:buClr>
                <a:schemeClr val="tx2"/>
              </a:buClr>
              <a:buFontTx/>
              <a:buChar char="•"/>
              <a:defRPr/>
            </a:pPr>
            <a:r>
              <a:rPr lang="hr-HR" altLang="sr-Latn-RS" sz="2000" b="1" dirty="0">
                <a:solidFill>
                  <a:schemeClr val="tx2"/>
                </a:solidFill>
                <a:latin typeface="+mn-lt"/>
              </a:rPr>
              <a:t>Joint Plan of Action </a:t>
            </a:r>
            <a:r>
              <a:rPr lang="hr-HR" altLang="sr-Latn-RS" sz="2000" dirty="0">
                <a:latin typeface="+mn-lt"/>
              </a:rPr>
              <a:t>(Bled, June 15 2017)</a:t>
            </a:r>
            <a:endParaRPr lang="sr-Latn-RS" altLang="sr-Latn-RS" sz="2000" dirty="0">
              <a:latin typeface="+mn-lt"/>
            </a:endParaRPr>
          </a:p>
          <a:p>
            <a:pPr marL="800100" lvl="2" indent="-342900" eaLnBrk="1" hangingPunct="1">
              <a:spcBef>
                <a:spcPts val="800"/>
              </a:spcBef>
              <a:buClr>
                <a:schemeClr val="tx2"/>
              </a:buClr>
              <a:buFont typeface="Courier New" panose="02070309020205020404" pitchFamily="49" charset="0"/>
              <a:buChar char="-"/>
              <a:defRPr/>
            </a:pPr>
            <a:r>
              <a:rPr lang="hr-HR" altLang="sr-Latn-RS" sz="1800" dirty="0">
                <a:latin typeface="+mn-lt"/>
                <a:cs typeface="Arial" panose="020B0604020202020204" pitchFamily="34" charset="0"/>
              </a:rPr>
              <a:t>M</a:t>
            </a:r>
            <a:r>
              <a:rPr lang="en-GB" altLang="sr-Latn-RS" sz="1800" dirty="0">
                <a:latin typeface="+mn-lt"/>
                <a:cs typeface="Arial" panose="020B0604020202020204" pitchFamily="34" charset="0"/>
              </a:rPr>
              <a:t>ilestone for integrated river basin management </a:t>
            </a:r>
            <a:r>
              <a:rPr lang="hr-HR" altLang="sr-Latn-RS" sz="1800" dirty="0">
                <a:latin typeface="+mn-lt"/>
                <a:cs typeface="Arial" panose="020B0604020202020204" pitchFamily="34" charset="0"/>
              </a:rPr>
              <a:t> </a:t>
            </a:r>
            <a:r>
              <a:rPr lang="en-GB" altLang="sr-Latn-RS" sz="1800" dirty="0">
                <a:latin typeface="+mn-lt"/>
                <a:cs typeface="Arial" panose="020B0604020202020204" pitchFamily="34" charset="0"/>
              </a:rPr>
              <a:t>and socioeconomic  development in the region</a:t>
            </a:r>
            <a:r>
              <a:rPr lang="hr-HR" altLang="sr-Latn-RS" sz="1800" dirty="0">
                <a:latin typeface="+mn-lt"/>
                <a:cs typeface="Arial" panose="020B0604020202020204" pitchFamily="34" charset="0"/>
              </a:rPr>
              <a:t> </a:t>
            </a:r>
          </a:p>
        </p:txBody>
      </p:sp>
      <p:pic>
        <p:nvPicPr>
          <p:cNvPr id="25607"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5902" y="1083026"/>
            <a:ext cx="1696871" cy="23971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409ECFA-C9BA-48CE-B5C5-486FFC6814D8}"/>
              </a:ext>
            </a:extLst>
          </p:cNvPr>
          <p:cNvSpPr/>
          <p:nvPr/>
        </p:nvSpPr>
        <p:spPr>
          <a:xfrm>
            <a:off x="223742" y="2237440"/>
            <a:ext cx="7701057" cy="1056700"/>
          </a:xfrm>
          <a:prstGeom prst="rect">
            <a:avLst/>
          </a:prstGeom>
        </p:spPr>
        <p:txBody>
          <a:bodyPr wrap="square">
            <a:spAutoFit/>
          </a:bodyPr>
          <a:lstStyle/>
          <a:p>
            <a:pPr marL="342900" lvl="1" indent="-342900" eaLnBrk="1" hangingPunct="1">
              <a:spcBef>
                <a:spcPts val="800"/>
              </a:spcBef>
              <a:buClr>
                <a:schemeClr val="tx2"/>
              </a:buClr>
              <a:buFont typeface="Arial" panose="020B0604020202020204" pitchFamily="34" charset="0"/>
              <a:buChar char="•"/>
              <a:defRPr/>
            </a:pPr>
            <a:r>
              <a:rPr lang="en-US" altLang="sr-Latn-RS" sz="2000" b="1" dirty="0">
                <a:solidFill>
                  <a:schemeClr val="tx2"/>
                </a:solidFill>
                <a:latin typeface="+mn-lt"/>
              </a:rPr>
              <a:t>Sava - Drina River Corridor                                      </a:t>
            </a:r>
            <a:r>
              <a:rPr lang="en-US" altLang="sr-Latn-RS" sz="1800" dirty="0">
                <a:latin typeface="+mn-lt"/>
                <a:cs typeface="Arial" panose="020B0604020202020204" pitchFamily="34" charset="0"/>
              </a:rPr>
              <a:t>integrated development program (WB, 2018)</a:t>
            </a:r>
          </a:p>
          <a:p>
            <a:pPr marL="0" lvl="1" eaLnBrk="1" hangingPunct="1">
              <a:spcBef>
                <a:spcPts val="600"/>
              </a:spcBef>
              <a:buClr>
                <a:schemeClr val="tx2"/>
              </a:buClr>
              <a:defRPr/>
            </a:pPr>
            <a:r>
              <a:rPr lang="en-US" altLang="sr-Latn-RS" sz="1800" dirty="0">
                <a:latin typeface="+mn-lt"/>
                <a:cs typeface="Arial" panose="020B0604020202020204" pitchFamily="34" charset="0"/>
              </a:rPr>
              <a:t> -  Aiming to</a:t>
            </a:r>
            <a:r>
              <a:rPr lang="en-US" sz="1800" dirty="0">
                <a:latin typeface="+mn-lt"/>
                <a:cs typeface="Arial" panose="020B0604020202020204" pitchFamily="34" charset="0"/>
              </a:rPr>
              <a:t> foster regional integration and unlock productive investments</a:t>
            </a:r>
            <a:endParaRPr lang="hr-HR" altLang="sr-Latn-RS" sz="1800" dirty="0">
              <a:latin typeface="+mn-lt"/>
              <a:cs typeface="Arial" panose="020B0604020202020204" pitchFamily="34" charset="0"/>
            </a:endParaRPr>
          </a:p>
        </p:txBody>
      </p:sp>
      <p:pic>
        <p:nvPicPr>
          <p:cNvPr id="11" name="Picture 1">
            <a:extLst>
              <a:ext uri="{FF2B5EF4-FFF2-40B4-BE49-F238E27FC236}">
                <a16:creationId xmlns:a16="http://schemas.microsoft.com/office/drawing/2014/main" id="{E90C79A6-9849-4A2E-A7E3-FB01D172FC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3738" y="3554477"/>
            <a:ext cx="1981200" cy="269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92F081AF-5069-4514-8623-E28245E65DB8}"/>
              </a:ext>
            </a:extLst>
          </p:cNvPr>
          <p:cNvPicPr/>
          <p:nvPr/>
        </p:nvPicPr>
        <p:blipFill rotWithShape="1">
          <a:blip r:embed="rId5"/>
          <a:srcRect r="44872" b="5969"/>
          <a:stretch/>
        </p:blipFill>
        <p:spPr bwMode="auto">
          <a:xfrm>
            <a:off x="689560" y="3236373"/>
            <a:ext cx="5410200" cy="33888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80766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r="62449"/>
          <a:stretch/>
        </p:blipFill>
        <p:spPr>
          <a:xfrm>
            <a:off x="7958138" y="885900"/>
            <a:ext cx="1066800" cy="877900"/>
          </a:xfrm>
          <a:prstGeom prst="rect">
            <a:avLst/>
          </a:prstGeom>
        </p:spPr>
      </p:pic>
      <p:sp>
        <p:nvSpPr>
          <p:cNvPr id="4098" name="Slide Number Placeholder 4"/>
          <p:cNvSpPr txBox="1">
            <a:spLocks noGrp="1"/>
          </p:cNvSpPr>
          <p:nvPr/>
        </p:nvSpPr>
        <p:spPr bwMode="auto">
          <a:xfrm>
            <a:off x="8347075" y="6543675"/>
            <a:ext cx="677863"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chemeClr val="tx1"/>
                </a:solidFill>
                <a:latin typeface="Tahoma" pitchFamily="34" charset="0"/>
              </a:defRPr>
            </a:lvl1pPr>
            <a:lvl2pPr>
              <a:defRPr sz="2400">
                <a:solidFill>
                  <a:schemeClr val="tx1"/>
                </a:solidFill>
                <a:latin typeface="Tahoma" pitchFamily="34" charset="0"/>
              </a:defRPr>
            </a:lvl2pPr>
            <a:lvl3pPr>
              <a:defRPr sz="20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algn="r"/>
            <a:endParaRPr lang="en-US" altLang="sr-Latn-RS" sz="1400" dirty="0">
              <a:latin typeface="Times New Roman" pitchFamily="18" charset="0"/>
            </a:endParaRPr>
          </a:p>
        </p:txBody>
      </p:sp>
      <p:sp>
        <p:nvSpPr>
          <p:cNvPr id="4099" name="Rectangle 2"/>
          <p:cNvSpPr>
            <a:spLocks noGrp="1" noChangeArrowheads="1"/>
          </p:cNvSpPr>
          <p:nvPr>
            <p:ph type="title" idx="4294967295"/>
          </p:nvPr>
        </p:nvSpPr>
        <p:spPr>
          <a:xfrm>
            <a:off x="360000" y="178677"/>
            <a:ext cx="6983412" cy="908050"/>
          </a:xfrm>
        </p:spPr>
        <p:txBody>
          <a:bodyPr/>
          <a:lstStyle/>
          <a:p>
            <a:r>
              <a:rPr lang="en-US" altLang="sr-Latn-RS" dirty="0"/>
              <a:t>Sava Nexus</a:t>
            </a:r>
          </a:p>
        </p:txBody>
      </p:sp>
      <p:sp>
        <p:nvSpPr>
          <p:cNvPr id="4100" name="Rectangle 3"/>
          <p:cNvSpPr>
            <a:spLocks noGrp="1" noChangeArrowheads="1"/>
          </p:cNvSpPr>
          <p:nvPr>
            <p:ph type="body" idx="4294967295"/>
          </p:nvPr>
        </p:nvSpPr>
        <p:spPr>
          <a:xfrm>
            <a:off x="228600" y="984496"/>
            <a:ext cx="7696200" cy="908050"/>
          </a:xfrm>
        </p:spPr>
        <p:txBody>
          <a:bodyPr/>
          <a:lstStyle/>
          <a:p>
            <a:pPr>
              <a:spcBef>
                <a:spcPct val="50000"/>
              </a:spcBef>
            </a:pPr>
            <a:r>
              <a:rPr lang="en-US" altLang="zh-CN" sz="1800" b="1" dirty="0"/>
              <a:t>Sava </a:t>
            </a:r>
            <a:r>
              <a:rPr lang="hr-HR" altLang="zh-CN" sz="1800" b="1" dirty="0"/>
              <a:t>Water – Food – Energy – Ecosystems Nexus Assessment</a:t>
            </a:r>
          </a:p>
          <a:p>
            <a:pPr>
              <a:spcBef>
                <a:spcPct val="50000"/>
              </a:spcBef>
            </a:pPr>
            <a:r>
              <a:rPr lang="en-US" altLang="sr-Latn-RS" sz="1800" b="1" dirty="0"/>
              <a:t>Nexus main objectives: </a:t>
            </a:r>
            <a:r>
              <a:rPr lang="en-US" altLang="sr-Latn-RS" sz="1800" b="1" i="1" dirty="0"/>
              <a:t>next presentation</a:t>
            </a:r>
          </a:p>
          <a:p>
            <a:pPr>
              <a:spcBef>
                <a:spcPct val="50000"/>
              </a:spcBef>
            </a:pPr>
            <a:endParaRPr lang="en-US" altLang="sr-Latn-RS" sz="1800" dirty="0"/>
          </a:p>
        </p:txBody>
      </p:sp>
      <p:sp>
        <p:nvSpPr>
          <p:cNvPr id="9" name="Rectangle 3">
            <a:extLst>
              <a:ext uri="{FF2B5EF4-FFF2-40B4-BE49-F238E27FC236}">
                <a16:creationId xmlns:a16="http://schemas.microsoft.com/office/drawing/2014/main" id="{11ABFAE2-79A6-4827-8610-9B5CA9B4F2C6}"/>
              </a:ext>
            </a:extLst>
          </p:cNvPr>
          <p:cNvSpPr txBox="1">
            <a:spLocks noChangeArrowheads="1"/>
          </p:cNvSpPr>
          <p:nvPr/>
        </p:nvSpPr>
        <p:spPr bwMode="auto">
          <a:xfrm>
            <a:off x="457200" y="1776241"/>
            <a:ext cx="5486400" cy="2414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0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spcBef>
                <a:spcPct val="50000"/>
              </a:spcBef>
              <a:buNone/>
            </a:pPr>
            <a:r>
              <a:rPr lang="en-US" altLang="sr-Latn-RS" sz="1800" b="1" kern="0" dirty="0"/>
              <a:t>Objectives / expectations specific to the Sava –  to contribute to:</a:t>
            </a:r>
          </a:p>
          <a:p>
            <a:pPr>
              <a:spcBef>
                <a:spcPct val="50000"/>
              </a:spcBef>
            </a:pPr>
            <a:r>
              <a:rPr lang="en-US" altLang="sr-Latn-RS" sz="1800" kern="0" dirty="0"/>
              <a:t>Dialogue with sectoral stakeholders</a:t>
            </a:r>
          </a:p>
          <a:p>
            <a:pPr>
              <a:spcBef>
                <a:spcPct val="50000"/>
              </a:spcBef>
            </a:pPr>
            <a:r>
              <a:rPr lang="en-US" altLang="sr-Latn-RS" sz="1800" kern="0" dirty="0"/>
              <a:t>Integration of policies</a:t>
            </a:r>
          </a:p>
          <a:p>
            <a:pPr>
              <a:spcBef>
                <a:spcPct val="50000"/>
              </a:spcBef>
            </a:pPr>
            <a:r>
              <a:rPr lang="en-US" altLang="sr-Latn-RS" sz="1800" kern="0" dirty="0"/>
              <a:t>Inter-sectoral coordination</a:t>
            </a:r>
          </a:p>
          <a:p>
            <a:pPr>
              <a:spcBef>
                <a:spcPct val="50000"/>
              </a:spcBef>
            </a:pPr>
            <a:r>
              <a:rPr lang="en-US" altLang="sr-Latn-RS" sz="1800" kern="0" dirty="0"/>
              <a:t>RBM planning</a:t>
            </a:r>
          </a:p>
          <a:p>
            <a:pPr>
              <a:spcBef>
                <a:spcPct val="50000"/>
              </a:spcBef>
            </a:pPr>
            <a:endParaRPr lang="en-US" altLang="sr-Latn-RS" sz="1800" kern="0" dirty="0"/>
          </a:p>
        </p:txBody>
      </p:sp>
      <p:pic>
        <p:nvPicPr>
          <p:cNvPr id="10" name="Picture 9">
            <a:extLst>
              <a:ext uri="{FF2B5EF4-FFF2-40B4-BE49-F238E27FC236}">
                <a16:creationId xmlns:a16="http://schemas.microsoft.com/office/drawing/2014/main" id="{7554FCD1-4E7A-4026-B81F-25849BD5F84D}"/>
              </a:ext>
            </a:extLst>
          </p:cNvPr>
          <p:cNvPicPr>
            <a:picLocks noChangeAspect="1"/>
          </p:cNvPicPr>
          <p:nvPr/>
        </p:nvPicPr>
        <p:blipFill>
          <a:blip r:embed="rId4"/>
          <a:stretch>
            <a:fillRect/>
          </a:stretch>
        </p:blipFill>
        <p:spPr>
          <a:xfrm>
            <a:off x="1716596" y="4114800"/>
            <a:ext cx="6378134" cy="2052018"/>
          </a:xfrm>
          <a:prstGeom prst="rect">
            <a:avLst/>
          </a:prstGeom>
        </p:spPr>
      </p:pic>
      <p:sp>
        <p:nvSpPr>
          <p:cNvPr id="2" name="Footer Placeholder 1">
            <a:extLst>
              <a:ext uri="{FF2B5EF4-FFF2-40B4-BE49-F238E27FC236}">
                <a16:creationId xmlns:a16="http://schemas.microsoft.com/office/drawing/2014/main" id="{49729973-2A26-4F09-8BB5-47242521C223}"/>
              </a:ext>
            </a:extLst>
          </p:cNvPr>
          <p:cNvSpPr>
            <a:spLocks noGrp="1"/>
          </p:cNvSpPr>
          <p:nvPr>
            <p:ph type="ftr" sz="quarter" idx="10"/>
          </p:nvPr>
        </p:nvSpPr>
        <p:spPr/>
        <p:txBody>
          <a:bodyPr/>
          <a:lstStyle/>
          <a:p>
            <a:pPr>
              <a:defRPr/>
            </a:pPr>
            <a:r>
              <a:rPr lang="en-US" altLang="sr-Latn-RS"/>
              <a:t>2019 DANUBE WATER CONFERENCE</a:t>
            </a:r>
          </a:p>
        </p:txBody>
      </p:sp>
    </p:spTree>
    <p:extLst>
      <p:ext uri="{BB962C8B-B14F-4D97-AF65-F5344CB8AC3E}">
        <p14:creationId xmlns:p14="http://schemas.microsoft.com/office/powerpoint/2010/main" val="1037817429"/>
      </p:ext>
    </p:extLst>
  </p:cSld>
  <p:clrMapOvr>
    <a:masterClrMapping/>
  </p:clrMapOvr>
</p:sld>
</file>

<file path=ppt/theme/theme1.xml><?xml version="1.0" encoding="utf-8"?>
<a:theme xmlns:a="http://schemas.openxmlformats.org/drawingml/2006/main" name="2_Default Design">
  <a:themeElements>
    <a:clrScheme name="">
      <a:dk1>
        <a:srgbClr val="000066"/>
      </a:dk1>
      <a:lt1>
        <a:srgbClr val="FFFFFF"/>
      </a:lt1>
      <a:dk2>
        <a:srgbClr val="009900"/>
      </a:dk2>
      <a:lt2>
        <a:srgbClr val="777777"/>
      </a:lt2>
      <a:accent1>
        <a:srgbClr val="DDDDDD"/>
      </a:accent1>
      <a:accent2>
        <a:srgbClr val="FFFF00"/>
      </a:accent2>
      <a:accent3>
        <a:srgbClr val="FFFFFF"/>
      </a:accent3>
      <a:accent4>
        <a:srgbClr val="000056"/>
      </a:accent4>
      <a:accent5>
        <a:srgbClr val="EBEBEB"/>
      </a:accent5>
      <a:accent6>
        <a:srgbClr val="E7E700"/>
      </a:accent6>
      <a:hlink>
        <a:srgbClr val="990099"/>
      </a:hlink>
      <a:folHlink>
        <a:srgbClr val="FF0000"/>
      </a:folHlink>
    </a:clrScheme>
    <a:fontScheme name="2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sr-Latn-R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sr-Latn-RS" sz="2400" b="0" i="0" u="none" strike="noStrike" cap="none" normalizeH="0" baseline="0" smtClean="0">
            <a:ln>
              <a:noFill/>
            </a:ln>
            <a:solidFill>
              <a:schemeClr val="tx1"/>
            </a:solidFill>
            <a:effectLst/>
            <a:latin typeface="Times New Roman" pitchFamily="18"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defPPr eaLnBrk="1" hangingPunct="1">
          <a:spcBef>
            <a:spcPct val="70000"/>
          </a:spcBef>
          <a:defRPr sz="2000" dirty="0">
            <a:latin typeface="Tahoma" pitchFamily="34" charset="0"/>
            <a:cs typeface="Tahoma" pitchFamily="34" charset="0"/>
          </a:defRPr>
        </a:defPPr>
      </a:lstStyle>
    </a:txDef>
  </a:objectDefaults>
  <a:extraClrSchemeLst>
    <a:extraClrScheme>
      <a:clrScheme name="Default Design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Default Design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Default Design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Default Design 5">
        <a:dk1>
          <a:srgbClr val="808080"/>
        </a:dk1>
        <a:lt1>
          <a:srgbClr val="F8F8F8"/>
        </a:lt1>
        <a:dk2>
          <a:srgbClr val="000000"/>
        </a:dk2>
        <a:lt2>
          <a:srgbClr val="FFFFFF"/>
        </a:lt2>
        <a:accent1>
          <a:srgbClr val="FF6600"/>
        </a:accent1>
        <a:accent2>
          <a:srgbClr val="FF41FF"/>
        </a:accent2>
        <a:accent3>
          <a:srgbClr val="AAAAAA"/>
        </a:accent3>
        <a:accent4>
          <a:srgbClr val="D4D4D4"/>
        </a:accent4>
        <a:accent5>
          <a:srgbClr val="FFB8AA"/>
        </a:accent5>
        <a:accent6>
          <a:srgbClr val="E73AE7"/>
        </a:accent6>
        <a:hlink>
          <a:srgbClr val="FF0066"/>
        </a:hlink>
        <a:folHlink>
          <a:srgbClr val="CC0066"/>
        </a:folHlink>
      </a:clrScheme>
      <a:clrMap bg1="dk2" tx1="lt1" bg2="dk1" tx2="lt2" accent1="accent1" accent2="accent2" accent3="accent3" accent4="accent4" accent5="accent5" accent6="accent6" hlink="hlink" folHlink="folHlink"/>
    </a:extraClrScheme>
    <a:extraClrScheme>
      <a:clrScheme name="Default Design 6">
        <a:dk1>
          <a:srgbClr val="808080"/>
        </a:dk1>
        <a:lt1>
          <a:srgbClr val="F8F8F8"/>
        </a:lt1>
        <a:dk2>
          <a:srgbClr val="000000"/>
        </a:dk2>
        <a:lt2>
          <a:srgbClr val="FFFFFF"/>
        </a:lt2>
        <a:accent1>
          <a:srgbClr val="FF4FC9"/>
        </a:accent1>
        <a:accent2>
          <a:srgbClr val="FF91B6"/>
        </a:accent2>
        <a:accent3>
          <a:srgbClr val="AAAAAA"/>
        </a:accent3>
        <a:accent4>
          <a:srgbClr val="D4D4D4"/>
        </a:accent4>
        <a:accent5>
          <a:srgbClr val="FFB2E1"/>
        </a:accent5>
        <a:accent6>
          <a:srgbClr val="E783A5"/>
        </a:accent6>
        <a:hlink>
          <a:srgbClr val="FF99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
      <a:dk1>
        <a:srgbClr val="000066"/>
      </a:dk1>
      <a:lt1>
        <a:srgbClr val="FFFFFF"/>
      </a:lt1>
      <a:dk2>
        <a:srgbClr val="009900"/>
      </a:dk2>
      <a:lt2>
        <a:srgbClr val="777777"/>
      </a:lt2>
      <a:accent1>
        <a:srgbClr val="DDDDDD"/>
      </a:accent1>
      <a:accent2>
        <a:srgbClr val="FFFF00"/>
      </a:accent2>
      <a:accent3>
        <a:srgbClr val="FFFFFF"/>
      </a:accent3>
      <a:accent4>
        <a:srgbClr val="000056"/>
      </a:accent4>
      <a:accent5>
        <a:srgbClr val="EBEBEB"/>
      </a:accent5>
      <a:accent6>
        <a:srgbClr val="E7E700"/>
      </a:accent6>
      <a:hlink>
        <a:srgbClr val="990099"/>
      </a:hlink>
      <a:folHlink>
        <a:srgbClr val="FF00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sr-Latn-R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sr-Latn-R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Default Design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Default Design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Default Design 5">
        <a:dk1>
          <a:srgbClr val="808080"/>
        </a:dk1>
        <a:lt1>
          <a:srgbClr val="F8F8F8"/>
        </a:lt1>
        <a:dk2>
          <a:srgbClr val="000000"/>
        </a:dk2>
        <a:lt2>
          <a:srgbClr val="FFFFFF"/>
        </a:lt2>
        <a:accent1>
          <a:srgbClr val="FF6600"/>
        </a:accent1>
        <a:accent2>
          <a:srgbClr val="FF41FF"/>
        </a:accent2>
        <a:accent3>
          <a:srgbClr val="AAAAAA"/>
        </a:accent3>
        <a:accent4>
          <a:srgbClr val="D4D4D4"/>
        </a:accent4>
        <a:accent5>
          <a:srgbClr val="FFB8AA"/>
        </a:accent5>
        <a:accent6>
          <a:srgbClr val="E73AE7"/>
        </a:accent6>
        <a:hlink>
          <a:srgbClr val="FF0066"/>
        </a:hlink>
        <a:folHlink>
          <a:srgbClr val="CC0066"/>
        </a:folHlink>
      </a:clrScheme>
      <a:clrMap bg1="dk2" tx1="lt1" bg2="dk1" tx2="lt2" accent1="accent1" accent2="accent2" accent3="accent3" accent4="accent4" accent5="accent5" accent6="accent6" hlink="hlink" folHlink="folHlink"/>
    </a:extraClrScheme>
    <a:extraClrScheme>
      <a:clrScheme name="Default Design 6">
        <a:dk1>
          <a:srgbClr val="808080"/>
        </a:dk1>
        <a:lt1>
          <a:srgbClr val="F8F8F8"/>
        </a:lt1>
        <a:dk2>
          <a:srgbClr val="000000"/>
        </a:dk2>
        <a:lt2>
          <a:srgbClr val="FFFFFF"/>
        </a:lt2>
        <a:accent1>
          <a:srgbClr val="FF4FC9"/>
        </a:accent1>
        <a:accent2>
          <a:srgbClr val="FF91B6"/>
        </a:accent2>
        <a:accent3>
          <a:srgbClr val="AAAAAA"/>
        </a:accent3>
        <a:accent4>
          <a:srgbClr val="D4D4D4"/>
        </a:accent4>
        <a:accent5>
          <a:srgbClr val="FFB2E1"/>
        </a:accent5>
        <a:accent6>
          <a:srgbClr val="E783A5"/>
        </a:accent6>
        <a:hlink>
          <a:srgbClr val="FF99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
      <a:dk1>
        <a:srgbClr val="000066"/>
      </a:dk1>
      <a:lt1>
        <a:srgbClr val="FFFFFF"/>
      </a:lt1>
      <a:dk2>
        <a:srgbClr val="009900"/>
      </a:dk2>
      <a:lt2>
        <a:srgbClr val="777777"/>
      </a:lt2>
      <a:accent1>
        <a:srgbClr val="DDDDDD"/>
      </a:accent1>
      <a:accent2>
        <a:srgbClr val="FFFF00"/>
      </a:accent2>
      <a:accent3>
        <a:srgbClr val="FFFFFF"/>
      </a:accent3>
      <a:accent4>
        <a:srgbClr val="000056"/>
      </a:accent4>
      <a:accent5>
        <a:srgbClr val="EBEBEB"/>
      </a:accent5>
      <a:accent6>
        <a:srgbClr val="E7E700"/>
      </a:accent6>
      <a:hlink>
        <a:srgbClr val="990099"/>
      </a:hlink>
      <a:folHlink>
        <a:srgbClr val="FF00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sr-Latn-R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sr-Latn-R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Default Design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Default Design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Default Design 5">
        <a:dk1>
          <a:srgbClr val="808080"/>
        </a:dk1>
        <a:lt1>
          <a:srgbClr val="F8F8F8"/>
        </a:lt1>
        <a:dk2>
          <a:srgbClr val="000000"/>
        </a:dk2>
        <a:lt2>
          <a:srgbClr val="FFFFFF"/>
        </a:lt2>
        <a:accent1>
          <a:srgbClr val="FF6600"/>
        </a:accent1>
        <a:accent2>
          <a:srgbClr val="FF41FF"/>
        </a:accent2>
        <a:accent3>
          <a:srgbClr val="AAAAAA"/>
        </a:accent3>
        <a:accent4>
          <a:srgbClr val="D4D4D4"/>
        </a:accent4>
        <a:accent5>
          <a:srgbClr val="FFB8AA"/>
        </a:accent5>
        <a:accent6>
          <a:srgbClr val="E73AE7"/>
        </a:accent6>
        <a:hlink>
          <a:srgbClr val="FF0066"/>
        </a:hlink>
        <a:folHlink>
          <a:srgbClr val="CC0066"/>
        </a:folHlink>
      </a:clrScheme>
      <a:clrMap bg1="dk2" tx1="lt1" bg2="dk1" tx2="lt2" accent1="accent1" accent2="accent2" accent3="accent3" accent4="accent4" accent5="accent5" accent6="accent6" hlink="hlink" folHlink="folHlink"/>
    </a:extraClrScheme>
    <a:extraClrScheme>
      <a:clrScheme name="Default Design 6">
        <a:dk1>
          <a:srgbClr val="808080"/>
        </a:dk1>
        <a:lt1>
          <a:srgbClr val="F8F8F8"/>
        </a:lt1>
        <a:dk2>
          <a:srgbClr val="000000"/>
        </a:dk2>
        <a:lt2>
          <a:srgbClr val="FFFFFF"/>
        </a:lt2>
        <a:accent1>
          <a:srgbClr val="FF4FC9"/>
        </a:accent1>
        <a:accent2>
          <a:srgbClr val="FF91B6"/>
        </a:accent2>
        <a:accent3>
          <a:srgbClr val="AAAAAA"/>
        </a:accent3>
        <a:accent4>
          <a:srgbClr val="D4D4D4"/>
        </a:accent4>
        <a:accent5>
          <a:srgbClr val="FFB2E1"/>
        </a:accent5>
        <a:accent6>
          <a:srgbClr val="E783A5"/>
        </a:accent6>
        <a:hlink>
          <a:srgbClr val="FF99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Default Design">
  <a:themeElements>
    <a:clrScheme name="">
      <a:dk1>
        <a:srgbClr val="000066"/>
      </a:dk1>
      <a:lt1>
        <a:srgbClr val="FFFFFF"/>
      </a:lt1>
      <a:dk2>
        <a:srgbClr val="009900"/>
      </a:dk2>
      <a:lt2>
        <a:srgbClr val="777777"/>
      </a:lt2>
      <a:accent1>
        <a:srgbClr val="DDDDDD"/>
      </a:accent1>
      <a:accent2>
        <a:srgbClr val="FFFF00"/>
      </a:accent2>
      <a:accent3>
        <a:srgbClr val="FFFFFF"/>
      </a:accent3>
      <a:accent4>
        <a:srgbClr val="000056"/>
      </a:accent4>
      <a:accent5>
        <a:srgbClr val="EBEBEB"/>
      </a:accent5>
      <a:accent6>
        <a:srgbClr val="E7E700"/>
      </a:accent6>
      <a:hlink>
        <a:srgbClr val="990099"/>
      </a:hlink>
      <a:folHlink>
        <a:srgbClr val="FF00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sr-Latn-R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sr-Latn-R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Default Design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Default Design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Default Design 5">
        <a:dk1>
          <a:srgbClr val="808080"/>
        </a:dk1>
        <a:lt1>
          <a:srgbClr val="F8F8F8"/>
        </a:lt1>
        <a:dk2>
          <a:srgbClr val="000000"/>
        </a:dk2>
        <a:lt2>
          <a:srgbClr val="FFFFFF"/>
        </a:lt2>
        <a:accent1>
          <a:srgbClr val="FF6600"/>
        </a:accent1>
        <a:accent2>
          <a:srgbClr val="FF41FF"/>
        </a:accent2>
        <a:accent3>
          <a:srgbClr val="AAAAAA"/>
        </a:accent3>
        <a:accent4>
          <a:srgbClr val="D4D4D4"/>
        </a:accent4>
        <a:accent5>
          <a:srgbClr val="FFB8AA"/>
        </a:accent5>
        <a:accent6>
          <a:srgbClr val="E73AE7"/>
        </a:accent6>
        <a:hlink>
          <a:srgbClr val="FF0066"/>
        </a:hlink>
        <a:folHlink>
          <a:srgbClr val="CC0066"/>
        </a:folHlink>
      </a:clrScheme>
      <a:clrMap bg1="dk2" tx1="lt1" bg2="dk1" tx2="lt2" accent1="accent1" accent2="accent2" accent3="accent3" accent4="accent4" accent5="accent5" accent6="accent6" hlink="hlink" folHlink="folHlink"/>
    </a:extraClrScheme>
    <a:extraClrScheme>
      <a:clrScheme name="Default Design 6">
        <a:dk1>
          <a:srgbClr val="808080"/>
        </a:dk1>
        <a:lt1>
          <a:srgbClr val="F8F8F8"/>
        </a:lt1>
        <a:dk2>
          <a:srgbClr val="000000"/>
        </a:dk2>
        <a:lt2>
          <a:srgbClr val="FFFFFF"/>
        </a:lt2>
        <a:accent1>
          <a:srgbClr val="FF4FC9"/>
        </a:accent1>
        <a:accent2>
          <a:srgbClr val="FF91B6"/>
        </a:accent2>
        <a:accent3>
          <a:srgbClr val="AAAAAA"/>
        </a:accent3>
        <a:accent4>
          <a:srgbClr val="D4D4D4"/>
        </a:accent4>
        <a:accent5>
          <a:srgbClr val="FFB2E1"/>
        </a:accent5>
        <a:accent6>
          <a:srgbClr val="E783A5"/>
        </a:accent6>
        <a:hlink>
          <a:srgbClr val="FF99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9254</TotalTime>
  <Words>919</Words>
  <Application>Microsoft Office PowerPoint</Application>
  <PresentationFormat>On-screen Show (4:3)</PresentationFormat>
  <Paragraphs>127</Paragraphs>
  <Slides>11</Slides>
  <Notes>10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11</vt:i4>
      </vt:variant>
    </vt:vector>
  </HeadingPairs>
  <TitlesOfParts>
    <vt:vector size="21" baseType="lpstr">
      <vt:lpstr>Arial</vt:lpstr>
      <vt:lpstr>Cambria</vt:lpstr>
      <vt:lpstr>Courier New</vt:lpstr>
      <vt:lpstr>Tahoma</vt:lpstr>
      <vt:lpstr>Times New Roman</vt:lpstr>
      <vt:lpstr>Wingdings</vt:lpstr>
      <vt:lpstr>2_Default Design</vt:lpstr>
      <vt:lpstr>Default Design</vt:lpstr>
      <vt:lpstr>1_Default Design</vt:lpstr>
      <vt:lpstr>7_Default Design</vt:lpstr>
      <vt:lpstr>Transboundary water cooperation for integrated solutions  in the Sava river basin</vt:lpstr>
      <vt:lpstr>Sava river basin</vt:lpstr>
      <vt:lpstr>Framework Agreement on the Sava RB</vt:lpstr>
      <vt:lpstr>River basin management</vt:lpstr>
      <vt:lpstr>River basin management</vt:lpstr>
      <vt:lpstr>PowerPoint Presentation</vt:lpstr>
      <vt:lpstr>Data and information exchange</vt:lpstr>
      <vt:lpstr>Development issues</vt:lpstr>
      <vt:lpstr>Sava Nexus</vt:lpstr>
      <vt:lpstr>Sava: balancing different water  uses with nexus approach</vt:lpstr>
      <vt:lpstr>Summary </vt:lpstr>
    </vt:vector>
  </TitlesOfParts>
  <Company>Synopsys,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 and Tutorial Presentation Template and Information</dc:title>
  <dc:creator>Tom Fitzpatrick</dc:creator>
  <cp:lastModifiedBy>Dragan Zeljko</cp:lastModifiedBy>
  <cp:revision>1371</cp:revision>
  <cp:lastPrinted>2002-01-29T09:36:43Z</cp:lastPrinted>
  <dcterms:created xsi:type="dcterms:W3CDTF">2004-03-03T19:10:49Z</dcterms:created>
  <dcterms:modified xsi:type="dcterms:W3CDTF">2019-05-21T07:00:30Z</dcterms:modified>
</cp:coreProperties>
</file>